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2" r:id="rId4"/>
    <p:sldId id="271" r:id="rId5"/>
    <p:sldId id="273" r:id="rId6"/>
    <p:sldId id="275" r:id="rId7"/>
    <p:sldId id="276" r:id="rId8"/>
    <p:sldId id="274" r:id="rId9"/>
    <p:sldId id="257" r:id="rId10"/>
    <p:sldId id="259" r:id="rId11"/>
    <p:sldId id="277" r:id="rId12"/>
    <p:sldId id="278" r:id="rId13"/>
    <p:sldId id="279" r:id="rId14"/>
    <p:sldId id="268" r:id="rId15"/>
    <p:sldId id="260" r:id="rId16"/>
    <p:sldId id="280" r:id="rId17"/>
    <p:sldId id="261" r:id="rId18"/>
    <p:sldId id="267" r:id="rId19"/>
    <p:sldId id="262" r:id="rId20"/>
    <p:sldId id="263" r:id="rId21"/>
    <p:sldId id="266" r:id="rId22"/>
    <p:sldId id="269" r:id="rId23"/>
    <p:sldId id="281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4"/>
    <p:restoredTop sz="94670"/>
  </p:normalViewPr>
  <p:slideViewPr>
    <p:cSldViewPr snapToGrid="0" snapToObjects="1">
      <p:cViewPr varScale="1">
        <p:scale>
          <a:sx n="79" d="100"/>
          <a:sy n="79" d="100"/>
        </p:scale>
        <p:origin x="-76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fanosartini:Documents:SPEC%20MEU%20GENOVA:Piani%20di%20Studio:IMPLEMENTAZIONE:Rotazioni:SSMeU%20Didattica%20Professionalizzante_Rotazion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fanosartini:Documents:SPEC%20MEU%20GENOVA:Piani%20di%20Studio:IMPLEMENTAZIONE:Rotazioni:SSMeU%20Didattica%20Professionalizzante_Rotazion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fanosartini:Documents:SPEC%20MEU%20GENOVA:Piani%20di%20Studio:IMPLEMENTAZIONE:Rotazioni:SSMeU%20Didattica%20Professionalizzante_Rotazion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fanosartini:Documents:SPEC%20MEU%20GENOVA:Piani%20di%20Studio:IMPLEMENTAZIONE:Rotazioni:SSMeU%20Didattica%20Professionalizzante_Rotazion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fanosartini:Documents:SPEC%20MEU%20GENOVA:Piani%20di%20Studio:IMPLEMENTAZIONE:Rotazioni:SSMeU%20Didattica%20Professionalizzante_Rotazion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ROTAZIONI</a:t>
            </a:r>
            <a:r>
              <a:rPr lang="en-US" baseline="0"/>
              <a:t> 1° ANNO (mesi)</a:t>
            </a: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875"/>
          <c:y val="0.168981481481481"/>
          <c:w val="0.452777777777778"/>
          <c:h val="0.75462962962963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'Riepilogo 2017-2018'!$B$2:$B$5</c:f>
              <c:strCache>
                <c:ptCount val="4"/>
                <c:pt idx="0">
                  <c:v>MED. D'URGENZA</c:v>
                </c:pt>
                <c:pt idx="1">
                  <c:v>CHIR. GENERALE</c:v>
                </c:pt>
                <c:pt idx="2">
                  <c:v>CHIR.TORACICA</c:v>
                </c:pt>
                <c:pt idx="3">
                  <c:v>MED. INTERNA</c:v>
                </c:pt>
              </c:strCache>
            </c:strRef>
          </c:cat>
          <c:val>
            <c:numRef>
              <c:f>'Riepilogo 2017-2018'!$C$2:$C$5</c:f>
              <c:numCache>
                <c:formatCode>General</c:formatCode>
                <c:ptCount val="4"/>
                <c:pt idx="0">
                  <c:v>6.0</c:v>
                </c:pt>
                <c:pt idx="1">
                  <c:v>1.0</c:v>
                </c:pt>
                <c:pt idx="2">
                  <c:v>1.0</c:v>
                </c:pt>
                <c:pt idx="3">
                  <c:v>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52777777777778"/>
          <c:y val="0.213757655293088"/>
          <c:w val="0.4"/>
          <c:h val="0.642723826188393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ROTAZIONI 2° ANNO (</a:t>
            </a:r>
            <a:r>
              <a:rPr lang="en-US" dirty="0" err="1" smtClean="0"/>
              <a:t>mesi</a:t>
            </a:r>
            <a:r>
              <a:rPr lang="en-US" dirty="0" smtClean="0"/>
              <a:t>)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482705599300087"/>
          <c:y val="0.194444444444444"/>
          <c:w val="0.461111111111111"/>
          <c:h val="0.768518518518518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'Riepilogo 2017-2018'!$B$7:$B$10</c:f>
              <c:strCache>
                <c:ptCount val="4"/>
                <c:pt idx="0">
                  <c:v>MED.INTERNA</c:v>
                </c:pt>
                <c:pt idx="1">
                  <c:v>PRONTO SOCCORSO</c:v>
                </c:pt>
                <c:pt idx="2">
                  <c:v>MED. URGENZA - (Media Int)</c:v>
                </c:pt>
                <c:pt idx="3">
                  <c:v>MED. URGENZA (Alta Int)</c:v>
                </c:pt>
              </c:strCache>
            </c:strRef>
          </c:cat>
          <c:val>
            <c:numRef>
              <c:f>'Riepilogo 2017-2018'!$C$7:$C$10</c:f>
              <c:numCache>
                <c:formatCode>General</c:formatCode>
                <c:ptCount val="4"/>
                <c:pt idx="0">
                  <c:v>4.0</c:v>
                </c:pt>
                <c:pt idx="1">
                  <c:v>3.0</c:v>
                </c:pt>
                <c:pt idx="2">
                  <c:v>3.0</c:v>
                </c:pt>
                <c:pt idx="3">
                  <c:v>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58912292213473"/>
          <c:y val="0.223811606882473"/>
          <c:w val="0.407754374453193"/>
          <c:h val="0.774599008457276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ROTAZIONI 3° ANNO (</a:t>
            </a:r>
            <a:r>
              <a:rPr lang="en-US" dirty="0" err="1" smtClean="0"/>
              <a:t>mesi</a:t>
            </a:r>
            <a:r>
              <a:rPr lang="en-US" dirty="0" smtClean="0"/>
              <a:t>)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20058617672791"/>
          <c:y val="0.185185185185185"/>
          <c:w val="0.461111111111111"/>
          <c:h val="0.768518518518518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'Riepilogo 2017-2018'!$B$12:$B$17</c:f>
              <c:strCache>
                <c:ptCount val="6"/>
                <c:pt idx="0">
                  <c:v>118</c:v>
                </c:pt>
                <c:pt idx="1">
                  <c:v>UTIC</c:v>
                </c:pt>
                <c:pt idx="2">
                  <c:v>SALA OPERATORIA</c:v>
                </c:pt>
                <c:pt idx="3">
                  <c:v>GASLINI</c:v>
                </c:pt>
                <c:pt idx="4">
                  <c:v>OBI</c:v>
                </c:pt>
                <c:pt idx="5">
                  <c:v>PRONTO SOCCORSO</c:v>
                </c:pt>
              </c:strCache>
            </c:strRef>
          </c:cat>
          <c:val>
            <c:numRef>
              <c:f>'Riepilogo 2017-2018'!$C$12:$C$17</c:f>
              <c:numCache>
                <c:formatCode>General</c:formatCode>
                <c:ptCount val="6"/>
                <c:pt idx="0">
                  <c:v>1.0</c:v>
                </c:pt>
                <c:pt idx="1">
                  <c:v>3.0</c:v>
                </c:pt>
                <c:pt idx="2">
                  <c:v>1.0</c:v>
                </c:pt>
                <c:pt idx="3">
                  <c:v>3.0</c:v>
                </c:pt>
                <c:pt idx="4">
                  <c:v>2.0</c:v>
                </c:pt>
                <c:pt idx="5">
                  <c:v>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427624671916"/>
          <c:y val="0.224557815689705"/>
          <c:w val="0.422945975503062"/>
          <c:h val="0.708291776027996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ROTAZIONI 4° ANNO (mesi)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395030621172353"/>
          <c:y val="0.171296296296296"/>
          <c:w val="0.461111111111111"/>
          <c:h val="0.768518518518518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'Riepilogo 2017-2018'!$B$19:$B$24</c:f>
              <c:strCache>
                <c:ptCount val="6"/>
                <c:pt idx="0">
                  <c:v>UTIC</c:v>
                </c:pt>
                <c:pt idx="1">
                  <c:v>UTIC/Aritm</c:v>
                </c:pt>
                <c:pt idx="2">
                  <c:v>TRAUMATOLOGIA</c:v>
                </c:pt>
                <c:pt idx="3">
                  <c:v>PRONTO SOCCORSO</c:v>
                </c:pt>
                <c:pt idx="4">
                  <c:v>118</c:v>
                </c:pt>
                <c:pt idx="5">
                  <c:v>ALTRO (opz)</c:v>
                </c:pt>
              </c:strCache>
            </c:strRef>
          </c:cat>
          <c:val>
            <c:numRef>
              <c:f>'Riepilogo 2017-2018'!$C$19:$C$24</c:f>
              <c:numCache>
                <c:formatCode>General</c:formatCode>
                <c:ptCount val="6"/>
                <c:pt idx="0">
                  <c:v>2.0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1.0</c:v>
                </c:pt>
                <c:pt idx="5">
                  <c:v>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38963473315835"/>
          <c:y val="0.21706583552056"/>
          <c:w val="0.438814304461942"/>
          <c:h val="0.6954979585885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ROTAZIONI</a:t>
            </a:r>
            <a:r>
              <a:rPr lang="en-US" baseline="0" dirty="0" smtClean="0"/>
              <a:t> 5° ANNO (</a:t>
            </a:r>
            <a:r>
              <a:rPr lang="en-US" baseline="0" dirty="0" err="1" smtClean="0"/>
              <a:t>mesi</a:t>
            </a:r>
            <a:r>
              <a:rPr lang="en-US" baseline="0" dirty="0" smtClean="0"/>
              <a:t>)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844562554680665"/>
          <c:y val="0.152777777777778"/>
          <c:w val="0.475"/>
          <c:h val="0.791666666666667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'Riepilogo 2017-2018'!$B$26:$B$30</c:f>
              <c:strCache>
                <c:ptCount val="5"/>
                <c:pt idx="0">
                  <c:v>RIANIMAZIONE</c:v>
                </c:pt>
                <c:pt idx="1">
                  <c:v>118</c:v>
                </c:pt>
                <c:pt idx="2">
                  <c:v>DEA/Med.Urg</c:v>
                </c:pt>
                <c:pt idx="3">
                  <c:v>PS/SALETTE</c:v>
                </c:pt>
                <c:pt idx="4">
                  <c:v>ALTRO(Opz)</c:v>
                </c:pt>
              </c:strCache>
            </c:strRef>
          </c:cat>
          <c:val>
            <c:numRef>
              <c:f>'Riepilogo 2017-2018'!$C$26:$C$30</c:f>
              <c:numCache>
                <c:formatCode>General</c:formatCode>
                <c:ptCount val="5"/>
                <c:pt idx="0">
                  <c:v>3.0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6134733158355"/>
          <c:y val="0.202743875765529"/>
          <c:w val="0.356087489063867"/>
          <c:h val="0.728771143190434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9130D-1ED5-BC48-AF45-8FC4EB92C965}" type="doc">
      <dgm:prSet loTypeId="urn:microsoft.com/office/officeart/2005/8/layout/hProcess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9BB22-C781-594B-927A-8D0C739274EF}">
      <dgm:prSet phldrT="[Text]" custT="1"/>
      <dgm:spPr/>
      <dgm:t>
        <a:bodyPr/>
        <a:lstStyle/>
        <a:p>
          <a:r>
            <a:rPr lang="en-US" sz="2000" dirty="0" smtClean="0"/>
            <a:t>16 </a:t>
          </a:r>
          <a:r>
            <a:rPr lang="en-US" sz="2000" dirty="0" smtClean="0"/>
            <a:t>GIUGNO </a:t>
          </a:r>
          <a:r>
            <a:rPr lang="en-US" sz="2000" dirty="0" smtClean="0"/>
            <a:t>2017</a:t>
          </a:r>
          <a:endParaRPr lang="en-US" sz="2000" dirty="0"/>
        </a:p>
      </dgm:t>
    </dgm:pt>
    <dgm:pt modelId="{34B62305-412E-EA44-911A-F62118BB77BD}" type="parTrans" cxnId="{7474BA78-831B-A749-B68D-881F005EF7DF}">
      <dgm:prSet/>
      <dgm:spPr/>
      <dgm:t>
        <a:bodyPr/>
        <a:lstStyle/>
        <a:p>
          <a:endParaRPr lang="en-US"/>
        </a:p>
      </dgm:t>
    </dgm:pt>
    <dgm:pt modelId="{7DF7E98D-87EA-7B49-9AEC-CAC60C038759}" type="sibTrans" cxnId="{7474BA78-831B-A749-B68D-881F005EF7DF}">
      <dgm:prSet/>
      <dgm:spPr/>
      <dgm:t>
        <a:bodyPr/>
        <a:lstStyle/>
        <a:p>
          <a:endParaRPr lang="en-US"/>
        </a:p>
      </dgm:t>
    </dgm:pt>
    <dgm:pt modelId="{40BFBFC2-D851-1B48-A40B-EACFCAB282DC}">
      <dgm:prSet phldrT="[Text]"/>
      <dgm:spPr/>
      <dgm:t>
        <a:bodyPr/>
        <a:lstStyle/>
        <a:p>
          <a:r>
            <a:rPr lang="en-US" dirty="0" err="1" smtClean="0"/>
            <a:t>Seminario</a:t>
          </a:r>
          <a:r>
            <a:rPr lang="en-US" dirty="0" smtClean="0"/>
            <a:t> e </a:t>
          </a:r>
          <a:r>
            <a:rPr lang="en-US" dirty="0" err="1" smtClean="0"/>
            <a:t>Worshop</a:t>
          </a:r>
          <a:r>
            <a:rPr lang="en-US" dirty="0" smtClean="0"/>
            <a:t> </a:t>
          </a:r>
          <a:r>
            <a:rPr lang="en-US" dirty="0" err="1" smtClean="0"/>
            <a:t>sulla</a:t>
          </a:r>
          <a:r>
            <a:rPr lang="en-US" dirty="0" smtClean="0"/>
            <a:t> </a:t>
          </a:r>
          <a:r>
            <a:rPr lang="en-US" dirty="0" err="1" smtClean="0"/>
            <a:t>Formazione</a:t>
          </a:r>
          <a:r>
            <a:rPr lang="en-US" dirty="0" smtClean="0"/>
            <a:t> </a:t>
          </a:r>
          <a:r>
            <a:rPr lang="en-US" dirty="0" err="1" smtClean="0"/>
            <a:t>medica</a:t>
          </a:r>
          <a:r>
            <a:rPr lang="en-US" dirty="0" smtClean="0"/>
            <a:t> post-</a:t>
          </a:r>
          <a:r>
            <a:rPr lang="en-US" dirty="0" err="1" smtClean="0"/>
            <a:t>Laurea</a:t>
          </a:r>
          <a:endParaRPr lang="en-US" dirty="0"/>
        </a:p>
      </dgm:t>
    </dgm:pt>
    <dgm:pt modelId="{3F55AFD8-CAE3-084D-9F5A-5061B418AFD6}" type="parTrans" cxnId="{48F70035-8912-3B41-8B4C-1ECB23470BB2}">
      <dgm:prSet/>
      <dgm:spPr/>
      <dgm:t>
        <a:bodyPr/>
        <a:lstStyle/>
        <a:p>
          <a:endParaRPr lang="en-US"/>
        </a:p>
      </dgm:t>
    </dgm:pt>
    <dgm:pt modelId="{B7FBEDE4-B008-0D4B-BBD9-E5D6B4C7A0FA}" type="sibTrans" cxnId="{48F70035-8912-3B41-8B4C-1ECB23470BB2}">
      <dgm:prSet/>
      <dgm:spPr/>
      <dgm:t>
        <a:bodyPr/>
        <a:lstStyle/>
        <a:p>
          <a:endParaRPr lang="en-US"/>
        </a:p>
      </dgm:t>
    </dgm:pt>
    <dgm:pt modelId="{0072B59B-D076-A049-820A-1C9C1FCB3ADE}">
      <dgm:prSet phldrT="[Text]" custT="1"/>
      <dgm:spPr/>
      <dgm:t>
        <a:bodyPr/>
        <a:lstStyle/>
        <a:p>
          <a:r>
            <a:rPr lang="en-US" sz="2000" dirty="0" smtClean="0"/>
            <a:t>OTTOBRE 2017</a:t>
          </a:r>
          <a:endParaRPr lang="en-US" sz="2000" dirty="0"/>
        </a:p>
      </dgm:t>
    </dgm:pt>
    <dgm:pt modelId="{457E0556-7F73-584D-8C4F-1736DD557598}" type="parTrans" cxnId="{D2AF910A-AF6F-F24A-A871-01B28FD06483}">
      <dgm:prSet/>
      <dgm:spPr/>
      <dgm:t>
        <a:bodyPr/>
        <a:lstStyle/>
        <a:p>
          <a:endParaRPr lang="en-US"/>
        </a:p>
      </dgm:t>
    </dgm:pt>
    <dgm:pt modelId="{D64EB57D-44C5-CD44-8E74-83838B336FA0}" type="sibTrans" cxnId="{D2AF910A-AF6F-F24A-A871-01B28FD06483}">
      <dgm:prSet/>
      <dgm:spPr/>
      <dgm:t>
        <a:bodyPr/>
        <a:lstStyle/>
        <a:p>
          <a:endParaRPr lang="en-US"/>
        </a:p>
      </dgm:t>
    </dgm:pt>
    <dgm:pt modelId="{0346D4B1-0A03-A04E-9F95-682ADD0E9E90}">
      <dgm:prSet phldrT="[Text]"/>
      <dgm:spPr/>
      <dgm:t>
        <a:bodyPr/>
        <a:lstStyle/>
        <a:p>
          <a:r>
            <a:rPr lang="en-US" dirty="0" err="1" smtClean="0"/>
            <a:t>Partenza</a:t>
          </a:r>
          <a:r>
            <a:rPr lang="en-US" dirty="0" smtClean="0"/>
            <a:t> </a:t>
          </a:r>
          <a:r>
            <a:rPr lang="en-US" dirty="0" err="1" smtClean="0"/>
            <a:t>progetto</a:t>
          </a:r>
          <a:r>
            <a:rPr lang="en-US" dirty="0" smtClean="0"/>
            <a:t> con </a:t>
          </a:r>
          <a:r>
            <a:rPr lang="en-US" dirty="0" err="1" smtClean="0"/>
            <a:t>scuole</a:t>
          </a:r>
          <a:r>
            <a:rPr lang="en-US" dirty="0" smtClean="0"/>
            <a:t> </a:t>
          </a:r>
          <a:r>
            <a:rPr lang="en-US" dirty="0" err="1" smtClean="0"/>
            <a:t>pilota</a:t>
          </a:r>
          <a:endParaRPr lang="en-US" dirty="0"/>
        </a:p>
      </dgm:t>
    </dgm:pt>
    <dgm:pt modelId="{871F5EAC-217D-0A40-BD18-542F4EA2C2C2}" type="parTrans" cxnId="{63B7CEE8-16EE-8C47-A5B7-F4C1E15D6404}">
      <dgm:prSet/>
      <dgm:spPr/>
      <dgm:t>
        <a:bodyPr/>
        <a:lstStyle/>
        <a:p>
          <a:endParaRPr lang="en-US"/>
        </a:p>
      </dgm:t>
    </dgm:pt>
    <dgm:pt modelId="{BD5636B9-1DB7-3640-99B3-A63C6C1A59CA}" type="sibTrans" cxnId="{63B7CEE8-16EE-8C47-A5B7-F4C1E15D6404}">
      <dgm:prSet/>
      <dgm:spPr/>
      <dgm:t>
        <a:bodyPr/>
        <a:lstStyle/>
        <a:p>
          <a:endParaRPr lang="en-US"/>
        </a:p>
      </dgm:t>
    </dgm:pt>
    <dgm:pt modelId="{83C2E7EA-DD19-C949-A815-4FCDBCCC00D7}">
      <dgm:prSet phldrT="[Text]" custT="1"/>
      <dgm:spPr/>
      <dgm:t>
        <a:bodyPr/>
        <a:lstStyle/>
        <a:p>
          <a:r>
            <a:rPr lang="en-US" sz="2000" dirty="0" smtClean="0"/>
            <a:t>LUGLIO-SETTEMBRE 2017</a:t>
          </a:r>
          <a:endParaRPr lang="en-US" sz="2000" dirty="0"/>
        </a:p>
      </dgm:t>
    </dgm:pt>
    <dgm:pt modelId="{3C28A85F-A54D-A74F-8D8E-C7D8D35F4B14}" type="parTrans" cxnId="{9A0C6FE0-AA7B-DE49-A7BE-7EA9FFBE2973}">
      <dgm:prSet/>
      <dgm:spPr/>
      <dgm:t>
        <a:bodyPr/>
        <a:lstStyle/>
        <a:p>
          <a:endParaRPr lang="en-US"/>
        </a:p>
      </dgm:t>
    </dgm:pt>
    <dgm:pt modelId="{D9CF97CB-1974-2240-A964-0AEB385867AB}" type="sibTrans" cxnId="{9A0C6FE0-AA7B-DE49-A7BE-7EA9FFBE2973}">
      <dgm:prSet/>
      <dgm:spPr/>
      <dgm:t>
        <a:bodyPr/>
        <a:lstStyle/>
        <a:p>
          <a:endParaRPr lang="en-US"/>
        </a:p>
      </dgm:t>
    </dgm:pt>
    <dgm:pt modelId="{E2B555E5-163B-884C-8A1C-656809CD289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Gruppo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Tecnico</a:t>
          </a:r>
          <a:endParaRPr lang="en-US" dirty="0">
            <a:solidFill>
              <a:schemeClr val="tx1"/>
            </a:solidFill>
          </a:endParaRPr>
        </a:p>
      </dgm:t>
    </dgm:pt>
    <dgm:pt modelId="{2EE0EB84-3457-1948-95B2-8AAF942184DD}" type="parTrans" cxnId="{CD1D91EC-AE7C-8846-ACDD-50709688B93E}">
      <dgm:prSet/>
      <dgm:spPr/>
      <dgm:t>
        <a:bodyPr/>
        <a:lstStyle/>
        <a:p>
          <a:endParaRPr lang="en-US"/>
        </a:p>
      </dgm:t>
    </dgm:pt>
    <dgm:pt modelId="{E6783A2B-33CD-F146-8E11-F3F7736FA4DD}" type="sibTrans" cxnId="{CD1D91EC-AE7C-8846-ACDD-50709688B93E}">
      <dgm:prSet/>
      <dgm:spPr/>
      <dgm:t>
        <a:bodyPr/>
        <a:lstStyle/>
        <a:p>
          <a:endParaRPr lang="en-US"/>
        </a:p>
      </dgm:t>
    </dgm:pt>
    <dgm:pt modelId="{E596D7E9-9381-C343-9761-AB06E57C6FE2}" type="pres">
      <dgm:prSet presAssocID="{3519130D-1ED5-BC48-AF45-8FC4EB92C9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856F4B-047E-5A45-91E6-3A8E38556C85}" type="pres">
      <dgm:prSet presAssocID="{1659BB22-C781-594B-927A-8D0C739274EF}" presName="compNode" presStyleCnt="0"/>
      <dgm:spPr/>
    </dgm:pt>
    <dgm:pt modelId="{63719DC9-C2EB-AB44-BCE3-2B36946A3416}" type="pres">
      <dgm:prSet presAssocID="{1659BB22-C781-594B-927A-8D0C739274EF}" presName="noGeometry" presStyleCnt="0"/>
      <dgm:spPr/>
    </dgm:pt>
    <dgm:pt modelId="{F870E8D6-4AA0-054A-80BF-9C93C37FE21E}" type="pres">
      <dgm:prSet presAssocID="{1659BB22-C781-594B-927A-8D0C739274EF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0BA33-BF9B-E74D-AE95-411077881720}" type="pres">
      <dgm:prSet presAssocID="{1659BB22-C781-594B-927A-8D0C739274EF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3DF84912-C9A8-0848-ABE6-7EA8AD9DEB86}" type="pres">
      <dgm:prSet presAssocID="{1659BB22-C781-594B-927A-8D0C739274E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B6119-6AEA-8845-935A-CBFEF3747C78}" type="pres">
      <dgm:prSet presAssocID="{1659BB22-C781-594B-927A-8D0C739274EF}" presName="aSpace" presStyleCnt="0"/>
      <dgm:spPr/>
    </dgm:pt>
    <dgm:pt modelId="{94803A89-3849-7E49-AE8F-3AECC7A273F5}" type="pres">
      <dgm:prSet presAssocID="{83C2E7EA-DD19-C949-A815-4FCDBCCC00D7}" presName="compNode" presStyleCnt="0"/>
      <dgm:spPr/>
    </dgm:pt>
    <dgm:pt modelId="{504AA93F-8F58-2942-9D0E-579E17A7BF11}" type="pres">
      <dgm:prSet presAssocID="{83C2E7EA-DD19-C949-A815-4FCDBCCC00D7}" presName="noGeometry" presStyleCnt="0"/>
      <dgm:spPr/>
    </dgm:pt>
    <dgm:pt modelId="{B1380939-1E1C-874B-8A56-71817F635158}" type="pres">
      <dgm:prSet presAssocID="{83C2E7EA-DD19-C949-A815-4FCDBCCC00D7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9DED0-C41E-B547-9CB6-7DFC72CFA555}" type="pres">
      <dgm:prSet presAssocID="{83C2E7EA-DD19-C949-A815-4FCDBCCC00D7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2C4F8A00-BF37-EE44-A753-FC4EB7FC44C1}" type="pres">
      <dgm:prSet presAssocID="{83C2E7EA-DD19-C949-A815-4FCDBCCC00D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8F3C4-0EE9-7248-A6F2-3C59164DAE46}" type="pres">
      <dgm:prSet presAssocID="{83C2E7EA-DD19-C949-A815-4FCDBCCC00D7}" presName="aSpace" presStyleCnt="0"/>
      <dgm:spPr/>
    </dgm:pt>
    <dgm:pt modelId="{E4552158-92EE-494B-8AF3-606C7905D340}" type="pres">
      <dgm:prSet presAssocID="{0072B59B-D076-A049-820A-1C9C1FCB3ADE}" presName="compNode" presStyleCnt="0"/>
      <dgm:spPr/>
    </dgm:pt>
    <dgm:pt modelId="{046C9590-6571-854B-B2E1-A883D44ED78C}" type="pres">
      <dgm:prSet presAssocID="{0072B59B-D076-A049-820A-1C9C1FCB3ADE}" presName="noGeometry" presStyleCnt="0"/>
      <dgm:spPr/>
    </dgm:pt>
    <dgm:pt modelId="{7B93E32D-7CCD-9B4C-8C4E-1146F2CC9FB8}" type="pres">
      <dgm:prSet presAssocID="{0072B59B-D076-A049-820A-1C9C1FCB3ADE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7841B-8346-F145-A838-BB2C84195A2C}" type="pres">
      <dgm:prSet presAssocID="{0072B59B-D076-A049-820A-1C9C1FCB3ADE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9DA5F948-05A8-9A4D-8398-01816D133772}" type="pres">
      <dgm:prSet presAssocID="{0072B59B-D076-A049-820A-1C9C1FCB3AD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24D31-2C37-1246-9BDD-83B290D74B18}" type="presOf" srcId="{40BFBFC2-D851-1B48-A40B-EACFCAB282DC}" destId="{7780BA33-BF9B-E74D-AE95-411077881720}" srcOrd="1" destOrd="0" presId="urn:microsoft.com/office/officeart/2005/8/layout/hProcess6"/>
    <dgm:cxn modelId="{CD1D91EC-AE7C-8846-ACDD-50709688B93E}" srcId="{83C2E7EA-DD19-C949-A815-4FCDBCCC00D7}" destId="{E2B555E5-163B-884C-8A1C-656809CD289B}" srcOrd="0" destOrd="0" parTransId="{2EE0EB84-3457-1948-95B2-8AAF942184DD}" sibTransId="{E6783A2B-33CD-F146-8E11-F3F7736FA4DD}"/>
    <dgm:cxn modelId="{4B1EBF11-0725-9F40-ACFB-CCC99C0CCBA1}" type="presOf" srcId="{0346D4B1-0A03-A04E-9F95-682ADD0E9E90}" destId="{E6B7841B-8346-F145-A838-BB2C84195A2C}" srcOrd="1" destOrd="0" presId="urn:microsoft.com/office/officeart/2005/8/layout/hProcess6"/>
    <dgm:cxn modelId="{E390EAEF-2360-544D-B663-5D325241DD8C}" type="presOf" srcId="{83C2E7EA-DD19-C949-A815-4FCDBCCC00D7}" destId="{2C4F8A00-BF37-EE44-A753-FC4EB7FC44C1}" srcOrd="0" destOrd="0" presId="urn:microsoft.com/office/officeart/2005/8/layout/hProcess6"/>
    <dgm:cxn modelId="{9A0C6FE0-AA7B-DE49-A7BE-7EA9FFBE2973}" srcId="{3519130D-1ED5-BC48-AF45-8FC4EB92C965}" destId="{83C2E7EA-DD19-C949-A815-4FCDBCCC00D7}" srcOrd="1" destOrd="0" parTransId="{3C28A85F-A54D-A74F-8D8E-C7D8D35F4B14}" sibTransId="{D9CF97CB-1974-2240-A964-0AEB385867AB}"/>
    <dgm:cxn modelId="{7474BA78-831B-A749-B68D-881F005EF7DF}" srcId="{3519130D-1ED5-BC48-AF45-8FC4EB92C965}" destId="{1659BB22-C781-594B-927A-8D0C739274EF}" srcOrd="0" destOrd="0" parTransId="{34B62305-412E-EA44-911A-F62118BB77BD}" sibTransId="{7DF7E98D-87EA-7B49-9AEC-CAC60C038759}"/>
    <dgm:cxn modelId="{6DDE9A56-7BEC-DD4A-BB7C-38CD9D1E38D7}" type="presOf" srcId="{0072B59B-D076-A049-820A-1C9C1FCB3ADE}" destId="{9DA5F948-05A8-9A4D-8398-01816D133772}" srcOrd="0" destOrd="0" presId="urn:microsoft.com/office/officeart/2005/8/layout/hProcess6"/>
    <dgm:cxn modelId="{5C5E4480-9582-014C-87B7-9730AB5C765A}" type="presOf" srcId="{E2B555E5-163B-884C-8A1C-656809CD289B}" destId="{B1380939-1E1C-874B-8A56-71817F635158}" srcOrd="0" destOrd="0" presId="urn:microsoft.com/office/officeart/2005/8/layout/hProcess6"/>
    <dgm:cxn modelId="{48F70035-8912-3B41-8B4C-1ECB23470BB2}" srcId="{1659BB22-C781-594B-927A-8D0C739274EF}" destId="{40BFBFC2-D851-1B48-A40B-EACFCAB282DC}" srcOrd="0" destOrd="0" parTransId="{3F55AFD8-CAE3-084D-9F5A-5061B418AFD6}" sibTransId="{B7FBEDE4-B008-0D4B-BBD9-E5D6B4C7A0FA}"/>
    <dgm:cxn modelId="{DD0CE28E-E174-E54A-8E5E-61EAE1745D32}" type="presOf" srcId="{1659BB22-C781-594B-927A-8D0C739274EF}" destId="{3DF84912-C9A8-0848-ABE6-7EA8AD9DEB86}" srcOrd="0" destOrd="0" presId="urn:microsoft.com/office/officeart/2005/8/layout/hProcess6"/>
    <dgm:cxn modelId="{A9C2AB5F-C782-1E42-9DC6-8B98399510B9}" type="presOf" srcId="{0346D4B1-0A03-A04E-9F95-682ADD0E9E90}" destId="{7B93E32D-7CCD-9B4C-8C4E-1146F2CC9FB8}" srcOrd="0" destOrd="0" presId="urn:microsoft.com/office/officeart/2005/8/layout/hProcess6"/>
    <dgm:cxn modelId="{C87BFB8C-AD9B-714F-8566-D98169ED9B38}" type="presOf" srcId="{E2B555E5-163B-884C-8A1C-656809CD289B}" destId="{B4C9DED0-C41E-B547-9CB6-7DFC72CFA555}" srcOrd="1" destOrd="0" presId="urn:microsoft.com/office/officeart/2005/8/layout/hProcess6"/>
    <dgm:cxn modelId="{D2AF910A-AF6F-F24A-A871-01B28FD06483}" srcId="{3519130D-1ED5-BC48-AF45-8FC4EB92C965}" destId="{0072B59B-D076-A049-820A-1C9C1FCB3ADE}" srcOrd="2" destOrd="0" parTransId="{457E0556-7F73-584D-8C4F-1736DD557598}" sibTransId="{D64EB57D-44C5-CD44-8E74-83838B336FA0}"/>
    <dgm:cxn modelId="{3FEDF7F7-CEED-A043-9D64-76118DA34A4D}" type="presOf" srcId="{40BFBFC2-D851-1B48-A40B-EACFCAB282DC}" destId="{F870E8D6-4AA0-054A-80BF-9C93C37FE21E}" srcOrd="0" destOrd="0" presId="urn:microsoft.com/office/officeart/2005/8/layout/hProcess6"/>
    <dgm:cxn modelId="{63B7CEE8-16EE-8C47-A5B7-F4C1E15D6404}" srcId="{0072B59B-D076-A049-820A-1C9C1FCB3ADE}" destId="{0346D4B1-0A03-A04E-9F95-682ADD0E9E90}" srcOrd="0" destOrd="0" parTransId="{871F5EAC-217D-0A40-BD18-542F4EA2C2C2}" sibTransId="{BD5636B9-1DB7-3640-99B3-A63C6C1A59CA}"/>
    <dgm:cxn modelId="{1C2F62CF-42BC-F240-BCAD-6AB1CD732601}" type="presOf" srcId="{3519130D-1ED5-BC48-AF45-8FC4EB92C965}" destId="{E596D7E9-9381-C343-9761-AB06E57C6FE2}" srcOrd="0" destOrd="0" presId="urn:microsoft.com/office/officeart/2005/8/layout/hProcess6"/>
    <dgm:cxn modelId="{F315AC15-608C-154E-BE88-02CE1C065659}" type="presParOf" srcId="{E596D7E9-9381-C343-9761-AB06E57C6FE2}" destId="{49856F4B-047E-5A45-91E6-3A8E38556C85}" srcOrd="0" destOrd="0" presId="urn:microsoft.com/office/officeart/2005/8/layout/hProcess6"/>
    <dgm:cxn modelId="{68FA0382-F1EB-BA43-A6B0-920F7253E11E}" type="presParOf" srcId="{49856F4B-047E-5A45-91E6-3A8E38556C85}" destId="{63719DC9-C2EB-AB44-BCE3-2B36946A3416}" srcOrd="0" destOrd="0" presId="urn:microsoft.com/office/officeart/2005/8/layout/hProcess6"/>
    <dgm:cxn modelId="{04D4B30C-1C85-8D40-A74C-54726460012E}" type="presParOf" srcId="{49856F4B-047E-5A45-91E6-3A8E38556C85}" destId="{F870E8D6-4AA0-054A-80BF-9C93C37FE21E}" srcOrd="1" destOrd="0" presId="urn:microsoft.com/office/officeart/2005/8/layout/hProcess6"/>
    <dgm:cxn modelId="{BA8C00A5-6737-A742-A766-3C72B14DB483}" type="presParOf" srcId="{49856F4B-047E-5A45-91E6-3A8E38556C85}" destId="{7780BA33-BF9B-E74D-AE95-411077881720}" srcOrd="2" destOrd="0" presId="urn:microsoft.com/office/officeart/2005/8/layout/hProcess6"/>
    <dgm:cxn modelId="{3A03269D-04FF-3B45-BD3E-8E5E2BA51C3E}" type="presParOf" srcId="{49856F4B-047E-5A45-91E6-3A8E38556C85}" destId="{3DF84912-C9A8-0848-ABE6-7EA8AD9DEB86}" srcOrd="3" destOrd="0" presId="urn:microsoft.com/office/officeart/2005/8/layout/hProcess6"/>
    <dgm:cxn modelId="{38663720-21AE-2A49-812D-4D0413CCC338}" type="presParOf" srcId="{E596D7E9-9381-C343-9761-AB06E57C6FE2}" destId="{9DDB6119-6AEA-8845-935A-CBFEF3747C78}" srcOrd="1" destOrd="0" presId="urn:microsoft.com/office/officeart/2005/8/layout/hProcess6"/>
    <dgm:cxn modelId="{85C420FB-19E5-2549-B379-65D57F91ABC1}" type="presParOf" srcId="{E596D7E9-9381-C343-9761-AB06E57C6FE2}" destId="{94803A89-3849-7E49-AE8F-3AECC7A273F5}" srcOrd="2" destOrd="0" presId="urn:microsoft.com/office/officeart/2005/8/layout/hProcess6"/>
    <dgm:cxn modelId="{41B9DA8D-DA6F-614C-B5CC-B5C797E4CE07}" type="presParOf" srcId="{94803A89-3849-7E49-AE8F-3AECC7A273F5}" destId="{504AA93F-8F58-2942-9D0E-579E17A7BF11}" srcOrd="0" destOrd="0" presId="urn:microsoft.com/office/officeart/2005/8/layout/hProcess6"/>
    <dgm:cxn modelId="{51FF1EDA-D803-3240-A452-772FA0B797E6}" type="presParOf" srcId="{94803A89-3849-7E49-AE8F-3AECC7A273F5}" destId="{B1380939-1E1C-874B-8A56-71817F635158}" srcOrd="1" destOrd="0" presId="urn:microsoft.com/office/officeart/2005/8/layout/hProcess6"/>
    <dgm:cxn modelId="{7AEB626E-9F8F-7341-9A84-77F639E700BA}" type="presParOf" srcId="{94803A89-3849-7E49-AE8F-3AECC7A273F5}" destId="{B4C9DED0-C41E-B547-9CB6-7DFC72CFA555}" srcOrd="2" destOrd="0" presId="urn:microsoft.com/office/officeart/2005/8/layout/hProcess6"/>
    <dgm:cxn modelId="{8D93F186-EE61-0D43-B558-2D2CEA1CED89}" type="presParOf" srcId="{94803A89-3849-7E49-AE8F-3AECC7A273F5}" destId="{2C4F8A00-BF37-EE44-A753-FC4EB7FC44C1}" srcOrd="3" destOrd="0" presId="urn:microsoft.com/office/officeart/2005/8/layout/hProcess6"/>
    <dgm:cxn modelId="{662DE8D9-0D4B-6549-9621-B1CB2AD23E6B}" type="presParOf" srcId="{E596D7E9-9381-C343-9761-AB06E57C6FE2}" destId="{E8D8F3C4-0EE9-7248-A6F2-3C59164DAE46}" srcOrd="3" destOrd="0" presId="urn:microsoft.com/office/officeart/2005/8/layout/hProcess6"/>
    <dgm:cxn modelId="{53787660-8AA7-2D48-BE3A-6A3734C2E4B8}" type="presParOf" srcId="{E596D7E9-9381-C343-9761-AB06E57C6FE2}" destId="{E4552158-92EE-494B-8AF3-606C7905D340}" srcOrd="4" destOrd="0" presId="urn:microsoft.com/office/officeart/2005/8/layout/hProcess6"/>
    <dgm:cxn modelId="{1F9D030D-FEA5-4449-ABDE-5A394F7D952A}" type="presParOf" srcId="{E4552158-92EE-494B-8AF3-606C7905D340}" destId="{046C9590-6571-854B-B2E1-A883D44ED78C}" srcOrd="0" destOrd="0" presId="urn:microsoft.com/office/officeart/2005/8/layout/hProcess6"/>
    <dgm:cxn modelId="{4F2ABBB0-5CB5-FA48-B8DC-1CC1D36F301F}" type="presParOf" srcId="{E4552158-92EE-494B-8AF3-606C7905D340}" destId="{7B93E32D-7CCD-9B4C-8C4E-1146F2CC9FB8}" srcOrd="1" destOrd="0" presId="urn:microsoft.com/office/officeart/2005/8/layout/hProcess6"/>
    <dgm:cxn modelId="{54172045-89D9-4146-9C8B-D09E57C7309F}" type="presParOf" srcId="{E4552158-92EE-494B-8AF3-606C7905D340}" destId="{E6B7841B-8346-F145-A838-BB2C84195A2C}" srcOrd="2" destOrd="0" presId="urn:microsoft.com/office/officeart/2005/8/layout/hProcess6"/>
    <dgm:cxn modelId="{3FDBAE9F-56F5-C148-9B34-8D6E173A5EB5}" type="presParOf" srcId="{E4552158-92EE-494B-8AF3-606C7905D340}" destId="{9DA5F948-05A8-9A4D-8398-01816D13377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D12C05-FEDB-C340-BA00-2E52A4E62B9B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8CE282D8-8FC3-1546-9370-5229EB98247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VALUTARE L’IMPLEMENTAZIONE/</a:t>
          </a:r>
        </a:p>
        <a:p>
          <a:r>
            <a:rPr lang="en-US" sz="2400" dirty="0" smtClean="0"/>
            <a:t>RICERCA QUALITATIVA</a:t>
          </a:r>
          <a:endParaRPr lang="en-US" sz="2400" dirty="0"/>
        </a:p>
      </dgm:t>
    </dgm:pt>
    <dgm:pt modelId="{69C743F6-9456-5849-85B2-C3AEC2D4FADA}" type="parTrans" cxnId="{B3582A81-C032-C14A-8C0B-EFC5A883F296}">
      <dgm:prSet/>
      <dgm:spPr/>
      <dgm:t>
        <a:bodyPr/>
        <a:lstStyle/>
        <a:p>
          <a:endParaRPr lang="en-US" sz="2400"/>
        </a:p>
      </dgm:t>
    </dgm:pt>
    <dgm:pt modelId="{86912587-4F4E-4F4A-967F-82E6FF9FDB32}" type="sibTrans" cxnId="{B3582A81-C032-C14A-8C0B-EFC5A883F296}">
      <dgm:prSet/>
      <dgm:spPr/>
      <dgm:t>
        <a:bodyPr/>
        <a:lstStyle/>
        <a:p>
          <a:endParaRPr lang="en-US" sz="2400"/>
        </a:p>
      </dgm:t>
    </dgm:pt>
    <dgm:pt modelId="{1C5220D2-6EC5-EC47-B3DD-15E47F8429B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CONFRONTO CON ALTRE SCUOLE MEU</a:t>
          </a:r>
          <a:endParaRPr lang="en-US" sz="2000" dirty="0"/>
        </a:p>
      </dgm:t>
    </dgm:pt>
    <dgm:pt modelId="{0DFB52C8-BA84-2343-9EAF-2E1B5C8BC81D}" type="parTrans" cxnId="{180FC45A-1514-4A44-9BB8-AB3FD208BE72}">
      <dgm:prSet/>
      <dgm:spPr/>
      <dgm:t>
        <a:bodyPr/>
        <a:lstStyle/>
        <a:p>
          <a:endParaRPr lang="en-US" sz="2400"/>
        </a:p>
      </dgm:t>
    </dgm:pt>
    <dgm:pt modelId="{CB6D81AF-02D5-9D4D-920D-C7831FF101C6}" type="sibTrans" cxnId="{180FC45A-1514-4A44-9BB8-AB3FD208BE72}">
      <dgm:prSet/>
      <dgm:spPr/>
      <dgm:t>
        <a:bodyPr/>
        <a:lstStyle/>
        <a:p>
          <a:endParaRPr lang="en-US" sz="2400"/>
        </a:p>
      </dgm:t>
    </dgm:pt>
    <dgm:pt modelId="{A7BD1DCD-0296-AC4D-813E-1A7BA689445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COMPLETARE UN CICLO DI  5 ANNI</a:t>
          </a:r>
          <a:endParaRPr lang="en-US" sz="2000" dirty="0"/>
        </a:p>
      </dgm:t>
    </dgm:pt>
    <dgm:pt modelId="{38B9047D-DD43-124D-9CCA-3473B12C25DA}" type="parTrans" cxnId="{A4E7650C-0C43-1F4B-A985-ABB767EC0CE9}">
      <dgm:prSet/>
      <dgm:spPr/>
      <dgm:t>
        <a:bodyPr/>
        <a:lstStyle/>
        <a:p>
          <a:endParaRPr lang="en-US" sz="2400"/>
        </a:p>
      </dgm:t>
    </dgm:pt>
    <dgm:pt modelId="{13556B6C-A468-6840-9BF9-B03914380522}" type="sibTrans" cxnId="{A4E7650C-0C43-1F4B-A985-ABB767EC0CE9}">
      <dgm:prSet/>
      <dgm:spPr/>
      <dgm:t>
        <a:bodyPr/>
        <a:lstStyle/>
        <a:p>
          <a:endParaRPr lang="en-US" sz="2400"/>
        </a:p>
      </dgm:t>
    </dgm:pt>
    <dgm:pt modelId="{9DBDEEA8-90B6-1F43-A243-C4CE64C80D05}" type="pres">
      <dgm:prSet presAssocID="{DFD12C05-FEDB-C340-BA00-2E52A4E62B9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D6513CC-65C9-3943-8992-53069DCA73AE}" type="pres">
      <dgm:prSet presAssocID="{8CE282D8-8FC3-1546-9370-5229EB982478}" presName="gear1" presStyleLbl="node1" presStyleIdx="0" presStyleCnt="3" custScaleX="1104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D18D4-965C-AC4C-8454-D7B03C55A71E}" type="pres">
      <dgm:prSet presAssocID="{8CE282D8-8FC3-1546-9370-5229EB982478}" presName="gear1srcNode" presStyleLbl="node1" presStyleIdx="0" presStyleCnt="3"/>
      <dgm:spPr/>
      <dgm:t>
        <a:bodyPr/>
        <a:lstStyle/>
        <a:p>
          <a:endParaRPr lang="en-US"/>
        </a:p>
      </dgm:t>
    </dgm:pt>
    <dgm:pt modelId="{31E0D1FE-E1E3-DE48-B743-66CAAFCC881A}" type="pres">
      <dgm:prSet presAssocID="{8CE282D8-8FC3-1546-9370-5229EB982478}" presName="gear1dstNode" presStyleLbl="node1" presStyleIdx="0" presStyleCnt="3"/>
      <dgm:spPr/>
      <dgm:t>
        <a:bodyPr/>
        <a:lstStyle/>
        <a:p>
          <a:endParaRPr lang="en-US"/>
        </a:p>
      </dgm:t>
    </dgm:pt>
    <dgm:pt modelId="{0781F899-FB6E-F441-BD7B-7F491C273D3F}" type="pres">
      <dgm:prSet presAssocID="{1C5220D2-6EC5-EC47-B3DD-15E47F8429BD}" presName="gear2" presStyleLbl="node1" presStyleIdx="1" presStyleCnt="3" custScaleX="1221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21E0E-67BA-8246-9FDA-9427656BBEC8}" type="pres">
      <dgm:prSet presAssocID="{1C5220D2-6EC5-EC47-B3DD-15E47F8429BD}" presName="gear2srcNode" presStyleLbl="node1" presStyleIdx="1" presStyleCnt="3"/>
      <dgm:spPr/>
      <dgm:t>
        <a:bodyPr/>
        <a:lstStyle/>
        <a:p>
          <a:endParaRPr lang="en-US"/>
        </a:p>
      </dgm:t>
    </dgm:pt>
    <dgm:pt modelId="{33D4265E-5B89-384C-A7F2-2171F40ED99C}" type="pres">
      <dgm:prSet presAssocID="{1C5220D2-6EC5-EC47-B3DD-15E47F8429BD}" presName="gear2dstNode" presStyleLbl="node1" presStyleIdx="1" presStyleCnt="3"/>
      <dgm:spPr/>
      <dgm:t>
        <a:bodyPr/>
        <a:lstStyle/>
        <a:p>
          <a:endParaRPr lang="en-US"/>
        </a:p>
      </dgm:t>
    </dgm:pt>
    <dgm:pt modelId="{6F3E4257-0A94-ED46-B7AA-D4D2E65D27AB}" type="pres">
      <dgm:prSet presAssocID="{A7BD1DCD-0296-AC4D-813E-1A7BA689445E}" presName="gear3" presStyleLbl="node1" presStyleIdx="2" presStyleCnt="3" custScaleX="122179"/>
      <dgm:spPr/>
      <dgm:t>
        <a:bodyPr/>
        <a:lstStyle/>
        <a:p>
          <a:endParaRPr lang="en-US"/>
        </a:p>
      </dgm:t>
    </dgm:pt>
    <dgm:pt modelId="{5DB545D2-7EF2-2F43-BA74-7BAB9DAC4DE8}" type="pres">
      <dgm:prSet presAssocID="{A7BD1DCD-0296-AC4D-813E-1A7BA689445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A94B2-BBDC-B747-859C-B86C2818CCE8}" type="pres">
      <dgm:prSet presAssocID="{A7BD1DCD-0296-AC4D-813E-1A7BA689445E}" presName="gear3srcNode" presStyleLbl="node1" presStyleIdx="2" presStyleCnt="3"/>
      <dgm:spPr/>
      <dgm:t>
        <a:bodyPr/>
        <a:lstStyle/>
        <a:p>
          <a:endParaRPr lang="en-US"/>
        </a:p>
      </dgm:t>
    </dgm:pt>
    <dgm:pt modelId="{2CFDB1FB-8E3E-D34B-BC68-88E40C95E232}" type="pres">
      <dgm:prSet presAssocID="{A7BD1DCD-0296-AC4D-813E-1A7BA689445E}" presName="gear3dstNode" presStyleLbl="node1" presStyleIdx="2" presStyleCnt="3"/>
      <dgm:spPr/>
      <dgm:t>
        <a:bodyPr/>
        <a:lstStyle/>
        <a:p>
          <a:endParaRPr lang="en-US"/>
        </a:p>
      </dgm:t>
    </dgm:pt>
    <dgm:pt modelId="{C0368B0E-A75D-8340-A109-D2B76AC70565}" type="pres">
      <dgm:prSet presAssocID="{86912587-4F4E-4F4A-967F-82E6FF9FDB32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6D42856-6F5D-3040-9CA1-580BEA611978}" type="pres">
      <dgm:prSet presAssocID="{CB6D81AF-02D5-9D4D-920D-C7831FF101C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0F580A7-5702-2044-BB15-4C6887DAE5AA}" type="pres">
      <dgm:prSet presAssocID="{13556B6C-A468-6840-9BF9-B0391438052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A0C563F-C645-A547-9B91-371136F84543}" type="presOf" srcId="{A7BD1DCD-0296-AC4D-813E-1A7BA689445E}" destId="{5DB545D2-7EF2-2F43-BA74-7BAB9DAC4DE8}" srcOrd="1" destOrd="0" presId="urn:microsoft.com/office/officeart/2005/8/layout/gear1"/>
    <dgm:cxn modelId="{2A56858A-CCD0-994E-905C-CE350176F0DF}" type="presOf" srcId="{1C5220D2-6EC5-EC47-B3DD-15E47F8429BD}" destId="{33D4265E-5B89-384C-A7F2-2171F40ED99C}" srcOrd="2" destOrd="0" presId="urn:microsoft.com/office/officeart/2005/8/layout/gear1"/>
    <dgm:cxn modelId="{5ADFB31A-FB6D-C044-BE42-E4377220EC18}" type="presOf" srcId="{CB6D81AF-02D5-9D4D-920D-C7831FF101C6}" destId="{26D42856-6F5D-3040-9CA1-580BEA611978}" srcOrd="0" destOrd="0" presId="urn:microsoft.com/office/officeart/2005/8/layout/gear1"/>
    <dgm:cxn modelId="{D7E9C92A-21D0-2846-9437-96F21279325B}" type="presOf" srcId="{8CE282D8-8FC3-1546-9370-5229EB982478}" destId="{ED6513CC-65C9-3943-8992-53069DCA73AE}" srcOrd="0" destOrd="0" presId="urn:microsoft.com/office/officeart/2005/8/layout/gear1"/>
    <dgm:cxn modelId="{112703DA-97BD-F74D-9D6C-912172570FD0}" type="presOf" srcId="{13556B6C-A468-6840-9BF9-B03914380522}" destId="{80F580A7-5702-2044-BB15-4C6887DAE5AA}" srcOrd="0" destOrd="0" presId="urn:microsoft.com/office/officeart/2005/8/layout/gear1"/>
    <dgm:cxn modelId="{5B340DDF-4C32-E54F-8B18-ECBCF5260BEE}" type="presOf" srcId="{8CE282D8-8FC3-1546-9370-5229EB982478}" destId="{C1DD18D4-965C-AC4C-8454-D7B03C55A71E}" srcOrd="1" destOrd="0" presId="urn:microsoft.com/office/officeart/2005/8/layout/gear1"/>
    <dgm:cxn modelId="{C541CE73-5942-214C-BA0A-1F229C18E082}" type="presOf" srcId="{DFD12C05-FEDB-C340-BA00-2E52A4E62B9B}" destId="{9DBDEEA8-90B6-1F43-A243-C4CE64C80D05}" srcOrd="0" destOrd="0" presId="urn:microsoft.com/office/officeart/2005/8/layout/gear1"/>
    <dgm:cxn modelId="{A4E7650C-0C43-1F4B-A985-ABB767EC0CE9}" srcId="{DFD12C05-FEDB-C340-BA00-2E52A4E62B9B}" destId="{A7BD1DCD-0296-AC4D-813E-1A7BA689445E}" srcOrd="2" destOrd="0" parTransId="{38B9047D-DD43-124D-9CCA-3473B12C25DA}" sibTransId="{13556B6C-A468-6840-9BF9-B03914380522}"/>
    <dgm:cxn modelId="{B84F0144-86D4-894A-B718-899366AC59E6}" type="presOf" srcId="{8CE282D8-8FC3-1546-9370-5229EB982478}" destId="{31E0D1FE-E1E3-DE48-B743-66CAAFCC881A}" srcOrd="2" destOrd="0" presId="urn:microsoft.com/office/officeart/2005/8/layout/gear1"/>
    <dgm:cxn modelId="{C5F42569-AD85-9C4D-84DE-3982AE98BB4B}" type="presOf" srcId="{A7BD1DCD-0296-AC4D-813E-1A7BA689445E}" destId="{347A94B2-BBDC-B747-859C-B86C2818CCE8}" srcOrd="2" destOrd="0" presId="urn:microsoft.com/office/officeart/2005/8/layout/gear1"/>
    <dgm:cxn modelId="{EBCA29F1-3D81-ED40-963A-77233C8F8C1D}" type="presOf" srcId="{86912587-4F4E-4F4A-967F-82E6FF9FDB32}" destId="{C0368B0E-A75D-8340-A109-D2B76AC70565}" srcOrd="0" destOrd="0" presId="urn:microsoft.com/office/officeart/2005/8/layout/gear1"/>
    <dgm:cxn modelId="{8D65854F-9DA2-094B-9EF3-CC03DE4A2822}" type="presOf" srcId="{A7BD1DCD-0296-AC4D-813E-1A7BA689445E}" destId="{2CFDB1FB-8E3E-D34B-BC68-88E40C95E232}" srcOrd="3" destOrd="0" presId="urn:microsoft.com/office/officeart/2005/8/layout/gear1"/>
    <dgm:cxn modelId="{C37FBB58-B821-6242-900B-65D0ADB0BE91}" type="presOf" srcId="{1C5220D2-6EC5-EC47-B3DD-15E47F8429BD}" destId="{0781F899-FB6E-F441-BD7B-7F491C273D3F}" srcOrd="0" destOrd="0" presId="urn:microsoft.com/office/officeart/2005/8/layout/gear1"/>
    <dgm:cxn modelId="{5772A55D-45C0-984F-80CD-34475DDDF7AE}" type="presOf" srcId="{1C5220D2-6EC5-EC47-B3DD-15E47F8429BD}" destId="{92121E0E-67BA-8246-9FDA-9427656BBEC8}" srcOrd="1" destOrd="0" presId="urn:microsoft.com/office/officeart/2005/8/layout/gear1"/>
    <dgm:cxn modelId="{180FC45A-1514-4A44-9BB8-AB3FD208BE72}" srcId="{DFD12C05-FEDB-C340-BA00-2E52A4E62B9B}" destId="{1C5220D2-6EC5-EC47-B3DD-15E47F8429BD}" srcOrd="1" destOrd="0" parTransId="{0DFB52C8-BA84-2343-9EAF-2E1B5C8BC81D}" sibTransId="{CB6D81AF-02D5-9D4D-920D-C7831FF101C6}"/>
    <dgm:cxn modelId="{B3582A81-C032-C14A-8C0B-EFC5A883F296}" srcId="{DFD12C05-FEDB-C340-BA00-2E52A4E62B9B}" destId="{8CE282D8-8FC3-1546-9370-5229EB982478}" srcOrd="0" destOrd="0" parTransId="{69C743F6-9456-5849-85B2-C3AEC2D4FADA}" sibTransId="{86912587-4F4E-4F4A-967F-82E6FF9FDB32}"/>
    <dgm:cxn modelId="{06D5EB33-5654-3143-8B31-426F9B27FA5F}" type="presOf" srcId="{A7BD1DCD-0296-AC4D-813E-1A7BA689445E}" destId="{6F3E4257-0A94-ED46-B7AA-D4D2E65D27AB}" srcOrd="0" destOrd="0" presId="urn:microsoft.com/office/officeart/2005/8/layout/gear1"/>
    <dgm:cxn modelId="{E1616711-D546-B947-95A3-439C71B0C6A2}" type="presParOf" srcId="{9DBDEEA8-90B6-1F43-A243-C4CE64C80D05}" destId="{ED6513CC-65C9-3943-8992-53069DCA73AE}" srcOrd="0" destOrd="0" presId="urn:microsoft.com/office/officeart/2005/8/layout/gear1"/>
    <dgm:cxn modelId="{2645EA7F-B704-E14E-93DC-5286C7BD8E3E}" type="presParOf" srcId="{9DBDEEA8-90B6-1F43-A243-C4CE64C80D05}" destId="{C1DD18D4-965C-AC4C-8454-D7B03C55A71E}" srcOrd="1" destOrd="0" presId="urn:microsoft.com/office/officeart/2005/8/layout/gear1"/>
    <dgm:cxn modelId="{CA5BEC9D-581F-414D-A80F-535F6D11D94D}" type="presParOf" srcId="{9DBDEEA8-90B6-1F43-A243-C4CE64C80D05}" destId="{31E0D1FE-E1E3-DE48-B743-66CAAFCC881A}" srcOrd="2" destOrd="0" presId="urn:microsoft.com/office/officeart/2005/8/layout/gear1"/>
    <dgm:cxn modelId="{3F54DD99-9F49-A942-8891-C405B1107132}" type="presParOf" srcId="{9DBDEEA8-90B6-1F43-A243-C4CE64C80D05}" destId="{0781F899-FB6E-F441-BD7B-7F491C273D3F}" srcOrd="3" destOrd="0" presId="urn:microsoft.com/office/officeart/2005/8/layout/gear1"/>
    <dgm:cxn modelId="{A3C60635-1EFF-CE42-9241-BD02E9F38541}" type="presParOf" srcId="{9DBDEEA8-90B6-1F43-A243-C4CE64C80D05}" destId="{92121E0E-67BA-8246-9FDA-9427656BBEC8}" srcOrd="4" destOrd="0" presId="urn:microsoft.com/office/officeart/2005/8/layout/gear1"/>
    <dgm:cxn modelId="{77E8FF1A-8BE0-1244-98CA-31E5D0E2B780}" type="presParOf" srcId="{9DBDEEA8-90B6-1F43-A243-C4CE64C80D05}" destId="{33D4265E-5B89-384C-A7F2-2171F40ED99C}" srcOrd="5" destOrd="0" presId="urn:microsoft.com/office/officeart/2005/8/layout/gear1"/>
    <dgm:cxn modelId="{916CDB84-49C1-314F-BE8A-89B349CA4632}" type="presParOf" srcId="{9DBDEEA8-90B6-1F43-A243-C4CE64C80D05}" destId="{6F3E4257-0A94-ED46-B7AA-D4D2E65D27AB}" srcOrd="6" destOrd="0" presId="urn:microsoft.com/office/officeart/2005/8/layout/gear1"/>
    <dgm:cxn modelId="{B285AE86-2899-B94B-A24B-167B7DBF9D63}" type="presParOf" srcId="{9DBDEEA8-90B6-1F43-A243-C4CE64C80D05}" destId="{5DB545D2-7EF2-2F43-BA74-7BAB9DAC4DE8}" srcOrd="7" destOrd="0" presId="urn:microsoft.com/office/officeart/2005/8/layout/gear1"/>
    <dgm:cxn modelId="{0CDB394B-736F-BE47-A891-EF97C0728FB8}" type="presParOf" srcId="{9DBDEEA8-90B6-1F43-A243-C4CE64C80D05}" destId="{347A94B2-BBDC-B747-859C-B86C2818CCE8}" srcOrd="8" destOrd="0" presId="urn:microsoft.com/office/officeart/2005/8/layout/gear1"/>
    <dgm:cxn modelId="{85FCE21A-3DB6-6D48-B2E4-5E0BC7749F7E}" type="presParOf" srcId="{9DBDEEA8-90B6-1F43-A243-C4CE64C80D05}" destId="{2CFDB1FB-8E3E-D34B-BC68-88E40C95E232}" srcOrd="9" destOrd="0" presId="urn:microsoft.com/office/officeart/2005/8/layout/gear1"/>
    <dgm:cxn modelId="{74B2DB97-FC51-D14B-9706-235EC710E043}" type="presParOf" srcId="{9DBDEEA8-90B6-1F43-A243-C4CE64C80D05}" destId="{C0368B0E-A75D-8340-A109-D2B76AC70565}" srcOrd="10" destOrd="0" presId="urn:microsoft.com/office/officeart/2005/8/layout/gear1"/>
    <dgm:cxn modelId="{8B180D37-2C73-584E-A874-1E5C752B200C}" type="presParOf" srcId="{9DBDEEA8-90B6-1F43-A243-C4CE64C80D05}" destId="{26D42856-6F5D-3040-9CA1-580BEA611978}" srcOrd="11" destOrd="0" presId="urn:microsoft.com/office/officeart/2005/8/layout/gear1"/>
    <dgm:cxn modelId="{3A11EC1B-4C90-4F4C-834E-9B846D2F8A71}" type="presParOf" srcId="{9DBDEEA8-90B6-1F43-A243-C4CE64C80D05}" destId="{80F580A7-5702-2044-BB15-4C6887DAE5A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803586-DEB7-C24E-9A50-E8BBBD1E9730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98DE72-FFDF-7842-B953-7B32272692A5}">
      <dgm:prSet phldrT="[Text]"/>
      <dgm:spPr/>
      <dgm:t>
        <a:bodyPr/>
        <a:lstStyle/>
        <a:p>
          <a:r>
            <a:rPr lang="en-US" dirty="0" smtClean="0"/>
            <a:t>CURRICULUM PER COMPETENZE</a:t>
          </a:r>
          <a:endParaRPr lang="en-US" dirty="0"/>
        </a:p>
      </dgm:t>
    </dgm:pt>
    <dgm:pt modelId="{B5827EE7-B96F-7D47-8515-2A0AFF56AA81}" type="parTrans" cxnId="{6554AD7A-1E0C-B74B-A2EF-C7514122762D}">
      <dgm:prSet/>
      <dgm:spPr/>
      <dgm:t>
        <a:bodyPr/>
        <a:lstStyle/>
        <a:p>
          <a:endParaRPr lang="en-US"/>
        </a:p>
      </dgm:t>
    </dgm:pt>
    <dgm:pt modelId="{5721B9C9-3BDD-F944-BA71-49BC6387E74B}" type="sibTrans" cxnId="{6554AD7A-1E0C-B74B-A2EF-C7514122762D}">
      <dgm:prSet/>
      <dgm:spPr/>
      <dgm:t>
        <a:bodyPr/>
        <a:lstStyle/>
        <a:p>
          <a:endParaRPr lang="en-US"/>
        </a:p>
      </dgm:t>
    </dgm:pt>
    <dgm:pt modelId="{5883305A-44E7-8440-94C0-E56379439753}">
      <dgm:prSet phldrT="[Text]" custT="1"/>
      <dgm:spPr/>
      <dgm:t>
        <a:bodyPr/>
        <a:lstStyle/>
        <a:p>
          <a:r>
            <a:rPr lang="en-US" sz="2400" dirty="0" smtClean="0"/>
            <a:t>UNIFORMITA’</a:t>
          </a:r>
          <a:endParaRPr lang="en-US" sz="2400" dirty="0"/>
        </a:p>
      </dgm:t>
    </dgm:pt>
    <dgm:pt modelId="{850657FB-A419-EB41-BF5F-36E9E4052FD9}" type="parTrans" cxnId="{C00EB32F-06A6-544F-A76E-9663C1989688}">
      <dgm:prSet/>
      <dgm:spPr/>
      <dgm:t>
        <a:bodyPr/>
        <a:lstStyle/>
        <a:p>
          <a:endParaRPr lang="en-US"/>
        </a:p>
      </dgm:t>
    </dgm:pt>
    <dgm:pt modelId="{76DB7EB2-7B0E-704A-A850-27CE84F5F086}" type="sibTrans" cxnId="{C00EB32F-06A6-544F-A76E-9663C1989688}">
      <dgm:prSet/>
      <dgm:spPr/>
      <dgm:t>
        <a:bodyPr/>
        <a:lstStyle/>
        <a:p>
          <a:endParaRPr lang="en-US"/>
        </a:p>
      </dgm:t>
    </dgm:pt>
    <dgm:pt modelId="{EDA1CA87-4E27-5446-8D76-160B37C6151B}">
      <dgm:prSet phldrT="[Text]" custT="1"/>
      <dgm:spPr/>
      <dgm:t>
        <a:bodyPr/>
        <a:lstStyle/>
        <a:p>
          <a:r>
            <a:rPr lang="en-US" sz="2400" dirty="0" smtClean="0"/>
            <a:t>PROGRESSIONE</a:t>
          </a:r>
          <a:endParaRPr lang="en-US" sz="2400" dirty="0"/>
        </a:p>
      </dgm:t>
    </dgm:pt>
    <dgm:pt modelId="{9BF725D5-D17A-B243-9A0F-E4AE28241C32}" type="parTrans" cxnId="{8077411A-E7DA-F344-97AF-3E0C842DBCE3}">
      <dgm:prSet/>
      <dgm:spPr/>
      <dgm:t>
        <a:bodyPr/>
        <a:lstStyle/>
        <a:p>
          <a:endParaRPr lang="en-US"/>
        </a:p>
      </dgm:t>
    </dgm:pt>
    <dgm:pt modelId="{A06B26B4-59AE-704D-8F79-AB7C3919729A}" type="sibTrans" cxnId="{8077411A-E7DA-F344-97AF-3E0C842DBCE3}">
      <dgm:prSet/>
      <dgm:spPr/>
      <dgm:t>
        <a:bodyPr/>
        <a:lstStyle/>
        <a:p>
          <a:endParaRPr lang="en-US"/>
        </a:p>
      </dgm:t>
    </dgm:pt>
    <dgm:pt modelId="{6E93E6DB-0B51-2C43-B858-A4704C61B92D}">
      <dgm:prSet phldrT="[Text]" custT="1"/>
      <dgm:spPr/>
      <dgm:t>
        <a:bodyPr/>
        <a:lstStyle/>
        <a:p>
          <a:r>
            <a:rPr lang="en-US" sz="2400" dirty="0" smtClean="0"/>
            <a:t>CERTIFICAZIONE</a:t>
          </a:r>
          <a:endParaRPr lang="en-US" sz="2400" dirty="0"/>
        </a:p>
      </dgm:t>
    </dgm:pt>
    <dgm:pt modelId="{D8701457-2D43-4745-B0E4-1450E4B3AD20}" type="parTrans" cxnId="{3A41381F-AB31-4249-9A0F-CB78DCD02E60}">
      <dgm:prSet/>
      <dgm:spPr/>
      <dgm:t>
        <a:bodyPr/>
        <a:lstStyle/>
        <a:p>
          <a:endParaRPr lang="en-US"/>
        </a:p>
      </dgm:t>
    </dgm:pt>
    <dgm:pt modelId="{CB5B253B-1568-054A-A029-0C404B7EBDFE}" type="sibTrans" cxnId="{3A41381F-AB31-4249-9A0F-CB78DCD02E60}">
      <dgm:prSet/>
      <dgm:spPr/>
      <dgm:t>
        <a:bodyPr/>
        <a:lstStyle/>
        <a:p>
          <a:endParaRPr lang="en-US"/>
        </a:p>
      </dgm:t>
    </dgm:pt>
    <dgm:pt modelId="{F58152C3-A635-BB45-B50C-D0686290C5E7}">
      <dgm:prSet phldrT="[Text]" custT="1"/>
      <dgm:spPr/>
      <dgm:t>
        <a:bodyPr/>
        <a:lstStyle/>
        <a:p>
          <a:r>
            <a:rPr lang="en-US" sz="2400" dirty="0" smtClean="0"/>
            <a:t>COMPLETEZZA</a:t>
          </a:r>
          <a:endParaRPr lang="en-US" sz="2400" dirty="0"/>
        </a:p>
      </dgm:t>
    </dgm:pt>
    <dgm:pt modelId="{7D561299-C56B-514A-B9BA-5F09CF610962}" type="parTrans" cxnId="{46F422F2-34F6-CB4A-8CD2-EECAC039EDAD}">
      <dgm:prSet/>
      <dgm:spPr/>
      <dgm:t>
        <a:bodyPr/>
        <a:lstStyle/>
        <a:p>
          <a:endParaRPr lang="en-US"/>
        </a:p>
      </dgm:t>
    </dgm:pt>
    <dgm:pt modelId="{50B69DA1-A842-C54A-8764-83B472A0EAC1}" type="sibTrans" cxnId="{46F422F2-34F6-CB4A-8CD2-EECAC039EDAD}">
      <dgm:prSet/>
      <dgm:spPr/>
      <dgm:t>
        <a:bodyPr/>
        <a:lstStyle/>
        <a:p>
          <a:endParaRPr lang="en-US"/>
        </a:p>
      </dgm:t>
    </dgm:pt>
    <dgm:pt modelId="{09883BC9-5CE8-374C-91B2-1C733CF26367}" type="pres">
      <dgm:prSet presAssocID="{1E803586-DEB7-C24E-9A50-E8BBBD1E9730}" presName="composite" presStyleCnt="0">
        <dgm:presLayoutVars>
          <dgm:chMax val="1"/>
          <dgm:dir/>
          <dgm:resizeHandles val="exact"/>
        </dgm:presLayoutVars>
      </dgm:prSet>
      <dgm:spPr/>
    </dgm:pt>
    <dgm:pt modelId="{ED65D415-6F7D-194A-920C-D97C828B4F72}" type="pres">
      <dgm:prSet presAssocID="{1E803586-DEB7-C24E-9A50-E8BBBD1E9730}" presName="radial" presStyleCnt="0">
        <dgm:presLayoutVars>
          <dgm:animLvl val="ctr"/>
        </dgm:presLayoutVars>
      </dgm:prSet>
      <dgm:spPr/>
    </dgm:pt>
    <dgm:pt modelId="{F6C41652-102F-9742-B0EA-FE1526522127}" type="pres">
      <dgm:prSet presAssocID="{5A98DE72-FFDF-7842-B953-7B32272692A5}" presName="centerShape" presStyleLbl="vennNode1" presStyleIdx="0" presStyleCnt="5"/>
      <dgm:spPr/>
    </dgm:pt>
    <dgm:pt modelId="{2A091E79-685B-1D40-8A37-910B8B8DDBB6}" type="pres">
      <dgm:prSet presAssocID="{5883305A-44E7-8440-94C0-E56379439753}" presName="node" presStyleLbl="vennNode1" presStyleIdx="1" presStyleCnt="5" custScaleX="192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A7332-5285-744B-A482-5F1930AC97BB}" type="pres">
      <dgm:prSet presAssocID="{EDA1CA87-4E27-5446-8D76-160B37C6151B}" presName="node" presStyleLbl="vennNode1" presStyleIdx="2" presStyleCnt="5" custScaleX="192955">
        <dgm:presLayoutVars>
          <dgm:bulletEnabled val="1"/>
        </dgm:presLayoutVars>
      </dgm:prSet>
      <dgm:spPr/>
    </dgm:pt>
    <dgm:pt modelId="{54A09460-83CB-4742-9A1F-A6B143F7FEAA}" type="pres">
      <dgm:prSet presAssocID="{6E93E6DB-0B51-2C43-B858-A4704C61B92D}" presName="node" presStyleLbl="vennNode1" presStyleIdx="3" presStyleCnt="5" custScaleX="207129">
        <dgm:presLayoutVars>
          <dgm:bulletEnabled val="1"/>
        </dgm:presLayoutVars>
      </dgm:prSet>
      <dgm:spPr/>
    </dgm:pt>
    <dgm:pt modelId="{F9DA27C7-41D7-3E41-B6DF-E33CEF5FA0E2}" type="pres">
      <dgm:prSet presAssocID="{F58152C3-A635-BB45-B50C-D0686290C5E7}" presName="node" presStyleLbl="vennNode1" presStyleIdx="4" presStyleCnt="5" custScaleX="192955">
        <dgm:presLayoutVars>
          <dgm:bulletEnabled val="1"/>
        </dgm:presLayoutVars>
      </dgm:prSet>
      <dgm:spPr/>
    </dgm:pt>
  </dgm:ptLst>
  <dgm:cxnLst>
    <dgm:cxn modelId="{E4BABD00-142C-F045-AE35-0F3E9C743B1B}" type="presOf" srcId="{EDA1CA87-4E27-5446-8D76-160B37C6151B}" destId="{C5FA7332-5285-744B-A482-5F1930AC97BB}" srcOrd="0" destOrd="0" presId="urn:microsoft.com/office/officeart/2005/8/layout/radial3"/>
    <dgm:cxn modelId="{46F422F2-34F6-CB4A-8CD2-EECAC039EDAD}" srcId="{5A98DE72-FFDF-7842-B953-7B32272692A5}" destId="{F58152C3-A635-BB45-B50C-D0686290C5E7}" srcOrd="3" destOrd="0" parTransId="{7D561299-C56B-514A-B9BA-5F09CF610962}" sibTransId="{50B69DA1-A842-C54A-8764-83B472A0EAC1}"/>
    <dgm:cxn modelId="{C00EB32F-06A6-544F-A76E-9663C1989688}" srcId="{5A98DE72-FFDF-7842-B953-7B32272692A5}" destId="{5883305A-44E7-8440-94C0-E56379439753}" srcOrd="0" destOrd="0" parTransId="{850657FB-A419-EB41-BF5F-36E9E4052FD9}" sibTransId="{76DB7EB2-7B0E-704A-A850-27CE84F5F086}"/>
    <dgm:cxn modelId="{3A41381F-AB31-4249-9A0F-CB78DCD02E60}" srcId="{5A98DE72-FFDF-7842-B953-7B32272692A5}" destId="{6E93E6DB-0B51-2C43-B858-A4704C61B92D}" srcOrd="2" destOrd="0" parTransId="{D8701457-2D43-4745-B0E4-1450E4B3AD20}" sibTransId="{CB5B253B-1568-054A-A029-0C404B7EBDFE}"/>
    <dgm:cxn modelId="{6554AD7A-1E0C-B74B-A2EF-C7514122762D}" srcId="{1E803586-DEB7-C24E-9A50-E8BBBD1E9730}" destId="{5A98DE72-FFDF-7842-B953-7B32272692A5}" srcOrd="0" destOrd="0" parTransId="{B5827EE7-B96F-7D47-8515-2A0AFF56AA81}" sibTransId="{5721B9C9-3BDD-F944-BA71-49BC6387E74B}"/>
    <dgm:cxn modelId="{F2306EB2-80FF-D741-BA9D-DCCD66F07582}" type="presOf" srcId="{5A98DE72-FFDF-7842-B953-7B32272692A5}" destId="{F6C41652-102F-9742-B0EA-FE1526522127}" srcOrd="0" destOrd="0" presId="urn:microsoft.com/office/officeart/2005/8/layout/radial3"/>
    <dgm:cxn modelId="{8077411A-E7DA-F344-97AF-3E0C842DBCE3}" srcId="{5A98DE72-FFDF-7842-B953-7B32272692A5}" destId="{EDA1CA87-4E27-5446-8D76-160B37C6151B}" srcOrd="1" destOrd="0" parTransId="{9BF725D5-D17A-B243-9A0F-E4AE28241C32}" sibTransId="{A06B26B4-59AE-704D-8F79-AB7C3919729A}"/>
    <dgm:cxn modelId="{DC4D70E7-6DD6-1D4D-9BDB-2285659488BA}" type="presOf" srcId="{1E803586-DEB7-C24E-9A50-E8BBBD1E9730}" destId="{09883BC9-5CE8-374C-91B2-1C733CF26367}" srcOrd="0" destOrd="0" presId="urn:microsoft.com/office/officeart/2005/8/layout/radial3"/>
    <dgm:cxn modelId="{6548E446-A3F9-CC4F-9EBA-003FD5EEA456}" type="presOf" srcId="{F58152C3-A635-BB45-B50C-D0686290C5E7}" destId="{F9DA27C7-41D7-3E41-B6DF-E33CEF5FA0E2}" srcOrd="0" destOrd="0" presId="urn:microsoft.com/office/officeart/2005/8/layout/radial3"/>
    <dgm:cxn modelId="{32CDA625-8882-624D-A3B6-78006E63736A}" type="presOf" srcId="{5883305A-44E7-8440-94C0-E56379439753}" destId="{2A091E79-685B-1D40-8A37-910B8B8DDBB6}" srcOrd="0" destOrd="0" presId="urn:microsoft.com/office/officeart/2005/8/layout/radial3"/>
    <dgm:cxn modelId="{987D7CE1-55BE-4948-B6CC-24A9D632EBF3}" type="presOf" srcId="{6E93E6DB-0B51-2C43-B858-A4704C61B92D}" destId="{54A09460-83CB-4742-9A1F-A6B143F7FEAA}" srcOrd="0" destOrd="0" presId="urn:microsoft.com/office/officeart/2005/8/layout/radial3"/>
    <dgm:cxn modelId="{737FCA9A-E4DB-7040-BF2F-50879F257D73}" type="presParOf" srcId="{09883BC9-5CE8-374C-91B2-1C733CF26367}" destId="{ED65D415-6F7D-194A-920C-D97C828B4F72}" srcOrd="0" destOrd="0" presId="urn:microsoft.com/office/officeart/2005/8/layout/radial3"/>
    <dgm:cxn modelId="{7BB99F81-ED59-5241-9926-E3026B3A96EC}" type="presParOf" srcId="{ED65D415-6F7D-194A-920C-D97C828B4F72}" destId="{F6C41652-102F-9742-B0EA-FE1526522127}" srcOrd="0" destOrd="0" presId="urn:microsoft.com/office/officeart/2005/8/layout/radial3"/>
    <dgm:cxn modelId="{9AFB5C5C-3ADA-6543-878D-A509414D943F}" type="presParOf" srcId="{ED65D415-6F7D-194A-920C-D97C828B4F72}" destId="{2A091E79-685B-1D40-8A37-910B8B8DDBB6}" srcOrd="1" destOrd="0" presId="urn:microsoft.com/office/officeart/2005/8/layout/radial3"/>
    <dgm:cxn modelId="{A3B4233D-7116-F64F-AC96-78A7A2D09C5D}" type="presParOf" srcId="{ED65D415-6F7D-194A-920C-D97C828B4F72}" destId="{C5FA7332-5285-744B-A482-5F1930AC97BB}" srcOrd="2" destOrd="0" presId="urn:microsoft.com/office/officeart/2005/8/layout/radial3"/>
    <dgm:cxn modelId="{C20B034C-58B1-794A-90A3-C6CAA7CAC661}" type="presParOf" srcId="{ED65D415-6F7D-194A-920C-D97C828B4F72}" destId="{54A09460-83CB-4742-9A1F-A6B143F7FEAA}" srcOrd="3" destOrd="0" presId="urn:microsoft.com/office/officeart/2005/8/layout/radial3"/>
    <dgm:cxn modelId="{CF7059E6-DB47-A84F-A234-BA674C65C990}" type="presParOf" srcId="{ED65D415-6F7D-194A-920C-D97C828B4F72}" destId="{F9DA27C7-41D7-3E41-B6DF-E33CEF5FA0E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FBD46C-F4BC-AC42-8FBD-504C25878CF1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753C0D-6A9A-1341-A1B4-147CA5E2681B}">
      <dgm:prSet/>
      <dgm:spPr/>
      <dgm:t>
        <a:bodyPr/>
        <a:lstStyle/>
        <a:p>
          <a:pPr rtl="0"/>
          <a:r>
            <a:rPr lang="it-IT" smtClean="0"/>
            <a:t>Analisi del contesto</a:t>
          </a:r>
          <a:endParaRPr lang="it-IT"/>
        </a:p>
      </dgm:t>
    </dgm:pt>
    <dgm:pt modelId="{65D85360-4C13-3745-AE76-E720BA8AFBBD}" type="parTrans" cxnId="{483C7B0B-C437-0348-A6AA-5D4D0D970567}">
      <dgm:prSet/>
      <dgm:spPr/>
      <dgm:t>
        <a:bodyPr/>
        <a:lstStyle/>
        <a:p>
          <a:endParaRPr lang="en-US"/>
        </a:p>
      </dgm:t>
    </dgm:pt>
    <dgm:pt modelId="{332398F0-1540-AA42-8E0E-4C58895F79FB}" type="sibTrans" cxnId="{483C7B0B-C437-0348-A6AA-5D4D0D970567}">
      <dgm:prSet/>
      <dgm:spPr/>
      <dgm:t>
        <a:bodyPr/>
        <a:lstStyle/>
        <a:p>
          <a:endParaRPr lang="en-US"/>
        </a:p>
      </dgm:t>
    </dgm:pt>
    <dgm:pt modelId="{850BAA49-8F10-894E-A6F6-F131C6B240AE}">
      <dgm:prSet/>
      <dgm:spPr/>
      <dgm:t>
        <a:bodyPr/>
        <a:lstStyle/>
        <a:p>
          <a:pPr rtl="0"/>
          <a:r>
            <a:rPr lang="it-IT" dirty="0" smtClean="0"/>
            <a:t>Profilo dello Specialista</a:t>
          </a:r>
          <a:endParaRPr lang="it-IT" dirty="0"/>
        </a:p>
      </dgm:t>
    </dgm:pt>
    <dgm:pt modelId="{8DFE9F03-6539-344D-AB79-7B8ADEB6F144}" type="parTrans" cxnId="{21BF4E59-FF7E-7043-88F2-BB4A5F093786}">
      <dgm:prSet/>
      <dgm:spPr/>
      <dgm:t>
        <a:bodyPr/>
        <a:lstStyle/>
        <a:p>
          <a:endParaRPr lang="en-US"/>
        </a:p>
      </dgm:t>
    </dgm:pt>
    <dgm:pt modelId="{A57A8E15-99FB-3944-887C-51F7B54CAB59}" type="sibTrans" cxnId="{21BF4E59-FF7E-7043-88F2-BB4A5F093786}">
      <dgm:prSet/>
      <dgm:spPr/>
      <dgm:t>
        <a:bodyPr/>
        <a:lstStyle/>
        <a:p>
          <a:endParaRPr lang="en-US"/>
        </a:p>
      </dgm:t>
    </dgm:pt>
    <dgm:pt modelId="{2E8FAE53-D676-D445-9773-F12AF9211818}">
      <dgm:prSet/>
      <dgm:spPr/>
      <dgm:t>
        <a:bodyPr/>
        <a:lstStyle/>
        <a:p>
          <a:pPr rtl="0"/>
          <a:r>
            <a:rPr lang="it-IT" dirty="0" err="1" smtClean="0"/>
            <a:t>Syllabus</a:t>
          </a:r>
          <a:r>
            <a:rPr lang="it-IT" dirty="0" smtClean="0"/>
            <a:t> delle Competenze</a:t>
          </a:r>
          <a:endParaRPr lang="it-IT" dirty="0"/>
        </a:p>
      </dgm:t>
    </dgm:pt>
    <dgm:pt modelId="{062613C2-5C72-BC4B-B664-BBAB264B731D}" type="parTrans" cxnId="{DC06117E-BB82-8140-A86D-FA0683286B1D}">
      <dgm:prSet/>
      <dgm:spPr/>
      <dgm:t>
        <a:bodyPr/>
        <a:lstStyle/>
        <a:p>
          <a:endParaRPr lang="en-US"/>
        </a:p>
      </dgm:t>
    </dgm:pt>
    <dgm:pt modelId="{798FF320-4D81-944F-B4B7-BF9474ECB62E}" type="sibTrans" cxnId="{DC06117E-BB82-8140-A86D-FA0683286B1D}">
      <dgm:prSet/>
      <dgm:spPr/>
      <dgm:t>
        <a:bodyPr/>
        <a:lstStyle/>
        <a:p>
          <a:endParaRPr lang="en-US"/>
        </a:p>
      </dgm:t>
    </dgm:pt>
    <dgm:pt modelId="{52F5C6B0-29C9-1A4F-9955-5CBE5C5DC442}" type="pres">
      <dgm:prSet presAssocID="{B9FBD46C-F4BC-AC42-8FBD-504C25878CF1}" presName="diagram" presStyleCnt="0">
        <dgm:presLayoutVars>
          <dgm:dir/>
          <dgm:resizeHandles val="exact"/>
        </dgm:presLayoutVars>
      </dgm:prSet>
      <dgm:spPr/>
    </dgm:pt>
    <dgm:pt modelId="{C2C3F4A2-C277-1341-924D-A228A51628ED}" type="pres">
      <dgm:prSet presAssocID="{58753C0D-6A9A-1341-A1B4-147CA5E2681B}" presName="node" presStyleLbl="node1" presStyleIdx="0" presStyleCnt="3">
        <dgm:presLayoutVars>
          <dgm:bulletEnabled val="1"/>
        </dgm:presLayoutVars>
      </dgm:prSet>
      <dgm:spPr/>
    </dgm:pt>
    <dgm:pt modelId="{5ABD0C1E-1528-534B-AAA5-A3B990FCD283}" type="pres">
      <dgm:prSet presAssocID="{332398F0-1540-AA42-8E0E-4C58895F79FB}" presName="sibTrans" presStyleCnt="0"/>
      <dgm:spPr/>
    </dgm:pt>
    <dgm:pt modelId="{5A13B528-7013-254F-88CF-76A099FC585B}" type="pres">
      <dgm:prSet presAssocID="{850BAA49-8F10-894E-A6F6-F131C6B240AE}" presName="node" presStyleLbl="node1" presStyleIdx="1" presStyleCnt="3">
        <dgm:presLayoutVars>
          <dgm:bulletEnabled val="1"/>
        </dgm:presLayoutVars>
      </dgm:prSet>
      <dgm:spPr/>
    </dgm:pt>
    <dgm:pt modelId="{10857CC2-4B28-3943-8A65-5572F31986D5}" type="pres">
      <dgm:prSet presAssocID="{A57A8E15-99FB-3944-887C-51F7B54CAB59}" presName="sibTrans" presStyleCnt="0"/>
      <dgm:spPr/>
    </dgm:pt>
    <dgm:pt modelId="{A9EA9DFB-7953-3340-9018-AE0A157F1396}" type="pres">
      <dgm:prSet presAssocID="{2E8FAE53-D676-D445-9773-F12AF92118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43B476-9724-D84D-9224-B13176F1E642}" type="presOf" srcId="{2E8FAE53-D676-D445-9773-F12AF9211818}" destId="{A9EA9DFB-7953-3340-9018-AE0A157F1396}" srcOrd="0" destOrd="0" presId="urn:microsoft.com/office/officeart/2005/8/layout/default"/>
    <dgm:cxn modelId="{21BF4E59-FF7E-7043-88F2-BB4A5F093786}" srcId="{B9FBD46C-F4BC-AC42-8FBD-504C25878CF1}" destId="{850BAA49-8F10-894E-A6F6-F131C6B240AE}" srcOrd="1" destOrd="0" parTransId="{8DFE9F03-6539-344D-AB79-7B8ADEB6F144}" sibTransId="{A57A8E15-99FB-3944-887C-51F7B54CAB59}"/>
    <dgm:cxn modelId="{DC06117E-BB82-8140-A86D-FA0683286B1D}" srcId="{B9FBD46C-F4BC-AC42-8FBD-504C25878CF1}" destId="{2E8FAE53-D676-D445-9773-F12AF9211818}" srcOrd="2" destOrd="0" parTransId="{062613C2-5C72-BC4B-B664-BBAB264B731D}" sibTransId="{798FF320-4D81-944F-B4B7-BF9474ECB62E}"/>
    <dgm:cxn modelId="{BBB44521-2737-C94C-AFC1-E334AC7EFACB}" type="presOf" srcId="{58753C0D-6A9A-1341-A1B4-147CA5E2681B}" destId="{C2C3F4A2-C277-1341-924D-A228A51628ED}" srcOrd="0" destOrd="0" presId="urn:microsoft.com/office/officeart/2005/8/layout/default"/>
    <dgm:cxn modelId="{98E21F3C-878D-344E-9105-C36BFC7D1CEF}" type="presOf" srcId="{B9FBD46C-F4BC-AC42-8FBD-504C25878CF1}" destId="{52F5C6B0-29C9-1A4F-9955-5CBE5C5DC442}" srcOrd="0" destOrd="0" presId="urn:microsoft.com/office/officeart/2005/8/layout/default"/>
    <dgm:cxn modelId="{483C7B0B-C437-0348-A6AA-5D4D0D970567}" srcId="{B9FBD46C-F4BC-AC42-8FBD-504C25878CF1}" destId="{58753C0D-6A9A-1341-A1B4-147CA5E2681B}" srcOrd="0" destOrd="0" parTransId="{65D85360-4C13-3745-AE76-E720BA8AFBBD}" sibTransId="{332398F0-1540-AA42-8E0E-4C58895F79FB}"/>
    <dgm:cxn modelId="{2B098545-6F56-B248-B9D0-DCB569F9ADBF}" type="presOf" srcId="{850BAA49-8F10-894E-A6F6-F131C6B240AE}" destId="{5A13B528-7013-254F-88CF-76A099FC585B}" srcOrd="0" destOrd="0" presId="urn:microsoft.com/office/officeart/2005/8/layout/default"/>
    <dgm:cxn modelId="{BA3176B9-F40D-9940-A4E1-C7E970825280}" type="presParOf" srcId="{52F5C6B0-29C9-1A4F-9955-5CBE5C5DC442}" destId="{C2C3F4A2-C277-1341-924D-A228A51628ED}" srcOrd="0" destOrd="0" presId="urn:microsoft.com/office/officeart/2005/8/layout/default"/>
    <dgm:cxn modelId="{8A578ECE-C8CF-AF41-9CF0-D4FF273963B6}" type="presParOf" srcId="{52F5C6B0-29C9-1A4F-9955-5CBE5C5DC442}" destId="{5ABD0C1E-1528-534B-AAA5-A3B990FCD283}" srcOrd="1" destOrd="0" presId="urn:microsoft.com/office/officeart/2005/8/layout/default"/>
    <dgm:cxn modelId="{C0D3D69C-4307-3040-B7F2-55B6AF646437}" type="presParOf" srcId="{52F5C6B0-29C9-1A4F-9955-5CBE5C5DC442}" destId="{5A13B528-7013-254F-88CF-76A099FC585B}" srcOrd="2" destOrd="0" presId="urn:microsoft.com/office/officeart/2005/8/layout/default"/>
    <dgm:cxn modelId="{E83F353B-D620-FC41-BB54-DD234B2CB136}" type="presParOf" srcId="{52F5C6B0-29C9-1A4F-9955-5CBE5C5DC442}" destId="{10857CC2-4B28-3943-8A65-5572F31986D5}" srcOrd="3" destOrd="0" presId="urn:microsoft.com/office/officeart/2005/8/layout/default"/>
    <dgm:cxn modelId="{1C559CEB-F7F3-F641-B78A-550438095E55}" type="presParOf" srcId="{52F5C6B0-29C9-1A4F-9955-5CBE5C5DC442}" destId="{A9EA9DFB-7953-3340-9018-AE0A157F139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A1D3EA-A310-734A-B56D-FBE80E3CC8F0}" type="doc">
      <dgm:prSet loTypeId="urn:microsoft.com/office/officeart/2008/layout/RadialCluster" loCatId="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45DF2091-5520-6C4A-AFCF-A4BC4A198142}">
      <dgm:prSet phldrT="[Testo]"/>
      <dgm:spPr/>
      <dgm:t>
        <a:bodyPr/>
        <a:lstStyle/>
        <a:p>
          <a:r>
            <a:rPr lang="en-GB" b="1" u="sng" dirty="0" smtClean="0"/>
            <a:t>LEARNING OUTCOME</a:t>
          </a:r>
          <a:endParaRPr lang="en-GB" b="1" u="sng" dirty="0"/>
        </a:p>
      </dgm:t>
    </dgm:pt>
    <dgm:pt modelId="{F192241A-C43C-6641-8DE0-C96265DD5738}" type="parTrans" cxnId="{B0768EFA-D29B-E44D-A7EC-1EA938318BC0}">
      <dgm:prSet/>
      <dgm:spPr/>
      <dgm:t>
        <a:bodyPr/>
        <a:lstStyle/>
        <a:p>
          <a:endParaRPr lang="en-GB"/>
        </a:p>
      </dgm:t>
    </dgm:pt>
    <dgm:pt modelId="{E3782B79-CA9F-D741-90BB-1FAEA31BBDA3}" type="sibTrans" cxnId="{B0768EFA-D29B-E44D-A7EC-1EA938318BC0}">
      <dgm:prSet/>
      <dgm:spPr/>
      <dgm:t>
        <a:bodyPr/>
        <a:lstStyle/>
        <a:p>
          <a:endParaRPr lang="en-GB"/>
        </a:p>
      </dgm:t>
    </dgm:pt>
    <dgm:pt modelId="{BA9D587F-9EB1-E84D-9AD7-4CB817859BF5}">
      <dgm:prSet/>
      <dgm:spPr/>
      <dgm:t>
        <a:bodyPr/>
        <a:lstStyle/>
        <a:p>
          <a:r>
            <a:rPr lang="en-GB" dirty="0"/>
            <a:t>knowledge</a:t>
          </a:r>
        </a:p>
      </dgm:t>
    </dgm:pt>
    <dgm:pt modelId="{321A000E-35F4-B44F-9E26-5069973FDFC1}" type="parTrans" cxnId="{669ECD5A-CDE3-2149-B465-F885AAF3E743}">
      <dgm:prSet/>
      <dgm:spPr/>
      <dgm:t>
        <a:bodyPr/>
        <a:lstStyle/>
        <a:p>
          <a:endParaRPr lang="en-GB"/>
        </a:p>
      </dgm:t>
    </dgm:pt>
    <dgm:pt modelId="{D5D3110E-F2A4-F348-9D1E-604CC490F501}" type="sibTrans" cxnId="{669ECD5A-CDE3-2149-B465-F885AAF3E743}">
      <dgm:prSet/>
      <dgm:spPr/>
      <dgm:t>
        <a:bodyPr/>
        <a:lstStyle/>
        <a:p>
          <a:endParaRPr lang="en-GB"/>
        </a:p>
      </dgm:t>
    </dgm:pt>
    <dgm:pt modelId="{C35D7A5E-7F13-1549-9134-A9A5D8671916}">
      <dgm:prSet/>
      <dgm:spPr/>
      <dgm:t>
        <a:bodyPr/>
        <a:lstStyle/>
        <a:p>
          <a:r>
            <a:rPr lang="en-GB" dirty="0"/>
            <a:t>Skill</a:t>
          </a:r>
        </a:p>
      </dgm:t>
    </dgm:pt>
    <dgm:pt modelId="{C5E41C9C-0F8B-8C4A-908C-DF798BEFE3D4}" type="parTrans" cxnId="{E836BFE2-2071-064B-9512-B20DDD5BC6DB}">
      <dgm:prSet/>
      <dgm:spPr/>
      <dgm:t>
        <a:bodyPr/>
        <a:lstStyle/>
        <a:p>
          <a:endParaRPr lang="en-GB"/>
        </a:p>
      </dgm:t>
    </dgm:pt>
    <dgm:pt modelId="{C817B281-D6EB-684C-98C5-17543C72F7B3}" type="sibTrans" cxnId="{E836BFE2-2071-064B-9512-B20DDD5BC6DB}">
      <dgm:prSet/>
      <dgm:spPr/>
      <dgm:t>
        <a:bodyPr/>
        <a:lstStyle/>
        <a:p>
          <a:endParaRPr lang="en-GB"/>
        </a:p>
      </dgm:t>
    </dgm:pt>
    <dgm:pt modelId="{2A8FA25D-3E87-7A4B-90CB-1DDE13166868}">
      <dgm:prSet/>
      <dgm:spPr/>
      <dgm:t>
        <a:bodyPr/>
        <a:lstStyle/>
        <a:p>
          <a:r>
            <a:rPr lang="en-GB" dirty="0"/>
            <a:t>Behaviour</a:t>
          </a:r>
        </a:p>
      </dgm:t>
    </dgm:pt>
    <dgm:pt modelId="{D832815D-0E83-1A44-8EA1-8CE2BE81770E}" type="parTrans" cxnId="{02AF39C5-A9F9-DC44-A45F-AEC1F44D619D}">
      <dgm:prSet/>
      <dgm:spPr/>
      <dgm:t>
        <a:bodyPr/>
        <a:lstStyle/>
        <a:p>
          <a:endParaRPr lang="en-GB"/>
        </a:p>
      </dgm:t>
    </dgm:pt>
    <dgm:pt modelId="{CB0972A4-B5F8-F240-9C95-6FA7590522B0}" type="sibTrans" cxnId="{02AF39C5-A9F9-DC44-A45F-AEC1F44D619D}">
      <dgm:prSet/>
      <dgm:spPr/>
      <dgm:t>
        <a:bodyPr/>
        <a:lstStyle/>
        <a:p>
          <a:endParaRPr lang="en-GB"/>
        </a:p>
      </dgm:t>
    </dgm:pt>
    <dgm:pt modelId="{8469E30B-AB3A-A740-9FD1-E63DE8A6540A}" type="pres">
      <dgm:prSet presAssocID="{C5A1D3EA-A310-734A-B56D-FBE80E3CC8F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7A85C1E-8637-D143-A0F0-FDA42652A61D}" type="pres">
      <dgm:prSet presAssocID="{45DF2091-5520-6C4A-AFCF-A4BC4A198142}" presName="singleCycle" presStyleCnt="0"/>
      <dgm:spPr/>
    </dgm:pt>
    <dgm:pt modelId="{D4673B40-5959-524F-AB1D-D5780D8F62F7}" type="pres">
      <dgm:prSet presAssocID="{45DF2091-5520-6C4A-AFCF-A4BC4A198142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B030B71-E110-3D49-BDD9-D3C6E5ECFD09}" type="pres">
      <dgm:prSet presAssocID="{321A000E-35F4-B44F-9E26-5069973FDFC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38989E15-A732-364A-BF0E-728AED5D4823}" type="pres">
      <dgm:prSet presAssocID="{BA9D587F-9EB1-E84D-9AD7-4CB817859BF5}" presName="text0" presStyleLbl="node1" presStyleIdx="1" presStyleCnt="4" custScaleX="198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A313F-0882-854A-B2C8-54A868425A56}" type="pres">
      <dgm:prSet presAssocID="{D832815D-0E83-1A44-8EA1-8CE2BE81770E}" presName="Name56" presStyleLbl="parChTrans1D2" presStyleIdx="1" presStyleCnt="3"/>
      <dgm:spPr/>
      <dgm:t>
        <a:bodyPr/>
        <a:lstStyle/>
        <a:p>
          <a:endParaRPr lang="en-US"/>
        </a:p>
      </dgm:t>
    </dgm:pt>
    <dgm:pt modelId="{A17D29BA-87B9-7043-B667-B76DB0CC59E2}" type="pres">
      <dgm:prSet presAssocID="{2A8FA25D-3E87-7A4B-90CB-1DDE13166868}" presName="text0" presStyleLbl="node1" presStyleIdx="2" presStyleCnt="4" custScaleX="198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E6C8B-2C1C-9041-919D-B19EC86C3EFC}" type="pres">
      <dgm:prSet presAssocID="{C5E41C9C-0F8B-8C4A-908C-DF798BEFE3D4}" presName="Name56" presStyleLbl="parChTrans1D2" presStyleIdx="2" presStyleCnt="3"/>
      <dgm:spPr/>
      <dgm:t>
        <a:bodyPr/>
        <a:lstStyle/>
        <a:p>
          <a:endParaRPr lang="en-US"/>
        </a:p>
      </dgm:t>
    </dgm:pt>
    <dgm:pt modelId="{311166A1-88E5-6344-B4DC-54B6CAC2AB7D}" type="pres">
      <dgm:prSet presAssocID="{C35D7A5E-7F13-1549-9134-A9A5D8671916}" presName="text0" presStyleLbl="node1" presStyleIdx="3" presStyleCnt="4" custScaleX="198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7CCE31-8C6F-9845-AA2B-4C9E66FB3E07}" type="presOf" srcId="{D832815D-0E83-1A44-8EA1-8CE2BE81770E}" destId="{AECA313F-0882-854A-B2C8-54A868425A56}" srcOrd="0" destOrd="0" presId="urn:microsoft.com/office/officeart/2008/layout/RadialCluster"/>
    <dgm:cxn modelId="{A5E09D60-5C23-5145-8C5C-841954BE436D}" type="presOf" srcId="{2A8FA25D-3E87-7A4B-90CB-1DDE13166868}" destId="{A17D29BA-87B9-7043-B667-B76DB0CC59E2}" srcOrd="0" destOrd="0" presId="urn:microsoft.com/office/officeart/2008/layout/RadialCluster"/>
    <dgm:cxn modelId="{6D61D0DC-E9C0-5140-A9CC-6EDF6C5040D2}" type="presOf" srcId="{C5E41C9C-0F8B-8C4A-908C-DF798BEFE3D4}" destId="{ACCE6C8B-2C1C-9041-919D-B19EC86C3EFC}" srcOrd="0" destOrd="0" presId="urn:microsoft.com/office/officeart/2008/layout/RadialCluster"/>
    <dgm:cxn modelId="{E836BFE2-2071-064B-9512-B20DDD5BC6DB}" srcId="{45DF2091-5520-6C4A-AFCF-A4BC4A198142}" destId="{C35D7A5E-7F13-1549-9134-A9A5D8671916}" srcOrd="2" destOrd="0" parTransId="{C5E41C9C-0F8B-8C4A-908C-DF798BEFE3D4}" sibTransId="{C817B281-D6EB-684C-98C5-17543C72F7B3}"/>
    <dgm:cxn modelId="{669ECD5A-CDE3-2149-B465-F885AAF3E743}" srcId="{45DF2091-5520-6C4A-AFCF-A4BC4A198142}" destId="{BA9D587F-9EB1-E84D-9AD7-4CB817859BF5}" srcOrd="0" destOrd="0" parTransId="{321A000E-35F4-B44F-9E26-5069973FDFC1}" sibTransId="{D5D3110E-F2A4-F348-9D1E-604CC490F501}"/>
    <dgm:cxn modelId="{F35AF0BA-BEF2-7D4B-A1B3-4099F3D05054}" type="presOf" srcId="{C35D7A5E-7F13-1549-9134-A9A5D8671916}" destId="{311166A1-88E5-6344-B4DC-54B6CAC2AB7D}" srcOrd="0" destOrd="0" presId="urn:microsoft.com/office/officeart/2008/layout/RadialCluster"/>
    <dgm:cxn modelId="{B0768EFA-D29B-E44D-A7EC-1EA938318BC0}" srcId="{C5A1D3EA-A310-734A-B56D-FBE80E3CC8F0}" destId="{45DF2091-5520-6C4A-AFCF-A4BC4A198142}" srcOrd="0" destOrd="0" parTransId="{F192241A-C43C-6641-8DE0-C96265DD5738}" sibTransId="{E3782B79-CA9F-D741-90BB-1FAEA31BBDA3}"/>
    <dgm:cxn modelId="{F7CF62F8-07A3-E942-B6DE-863F1B344048}" type="presOf" srcId="{C5A1D3EA-A310-734A-B56D-FBE80E3CC8F0}" destId="{8469E30B-AB3A-A740-9FD1-E63DE8A6540A}" srcOrd="0" destOrd="0" presId="urn:microsoft.com/office/officeart/2008/layout/RadialCluster"/>
    <dgm:cxn modelId="{A24B8F95-D85C-F746-A4F4-18A55F00EE31}" type="presOf" srcId="{321A000E-35F4-B44F-9E26-5069973FDFC1}" destId="{EB030B71-E110-3D49-BDD9-D3C6E5ECFD09}" srcOrd="0" destOrd="0" presId="urn:microsoft.com/office/officeart/2008/layout/RadialCluster"/>
    <dgm:cxn modelId="{02AF39C5-A9F9-DC44-A45F-AEC1F44D619D}" srcId="{45DF2091-5520-6C4A-AFCF-A4BC4A198142}" destId="{2A8FA25D-3E87-7A4B-90CB-1DDE13166868}" srcOrd="1" destOrd="0" parTransId="{D832815D-0E83-1A44-8EA1-8CE2BE81770E}" sibTransId="{CB0972A4-B5F8-F240-9C95-6FA7590522B0}"/>
    <dgm:cxn modelId="{E62DDD4A-67BA-2743-8615-6994A0F77B63}" type="presOf" srcId="{BA9D587F-9EB1-E84D-9AD7-4CB817859BF5}" destId="{38989E15-A732-364A-BF0E-728AED5D4823}" srcOrd="0" destOrd="0" presId="urn:microsoft.com/office/officeart/2008/layout/RadialCluster"/>
    <dgm:cxn modelId="{3C45CE33-8A3F-7D44-AD01-3120D8D11F86}" type="presOf" srcId="{45DF2091-5520-6C4A-AFCF-A4BC4A198142}" destId="{D4673B40-5959-524F-AB1D-D5780D8F62F7}" srcOrd="0" destOrd="0" presId="urn:microsoft.com/office/officeart/2008/layout/RadialCluster"/>
    <dgm:cxn modelId="{ED007A13-E1FA-B54E-A71A-D24B2B1DE169}" type="presParOf" srcId="{8469E30B-AB3A-A740-9FD1-E63DE8A6540A}" destId="{D7A85C1E-8637-D143-A0F0-FDA42652A61D}" srcOrd="0" destOrd="0" presId="urn:microsoft.com/office/officeart/2008/layout/RadialCluster"/>
    <dgm:cxn modelId="{A7AD61F2-C080-194A-A6A6-B2CED1FE9BBC}" type="presParOf" srcId="{D7A85C1E-8637-D143-A0F0-FDA42652A61D}" destId="{D4673B40-5959-524F-AB1D-D5780D8F62F7}" srcOrd="0" destOrd="0" presId="urn:microsoft.com/office/officeart/2008/layout/RadialCluster"/>
    <dgm:cxn modelId="{69732725-8CDC-6541-896C-35904B79B23B}" type="presParOf" srcId="{D7A85C1E-8637-D143-A0F0-FDA42652A61D}" destId="{EB030B71-E110-3D49-BDD9-D3C6E5ECFD09}" srcOrd="1" destOrd="0" presId="urn:microsoft.com/office/officeart/2008/layout/RadialCluster"/>
    <dgm:cxn modelId="{9E1DD99D-19A6-8B48-BF2C-B367F4B62DCC}" type="presParOf" srcId="{D7A85C1E-8637-D143-A0F0-FDA42652A61D}" destId="{38989E15-A732-364A-BF0E-728AED5D4823}" srcOrd="2" destOrd="0" presId="urn:microsoft.com/office/officeart/2008/layout/RadialCluster"/>
    <dgm:cxn modelId="{AC3C8C2B-7B71-9641-A3C8-A8303A2FD139}" type="presParOf" srcId="{D7A85C1E-8637-D143-A0F0-FDA42652A61D}" destId="{AECA313F-0882-854A-B2C8-54A868425A56}" srcOrd="3" destOrd="0" presId="urn:microsoft.com/office/officeart/2008/layout/RadialCluster"/>
    <dgm:cxn modelId="{4C8A01D6-E565-2140-A15F-AF614A9EEB70}" type="presParOf" srcId="{D7A85C1E-8637-D143-A0F0-FDA42652A61D}" destId="{A17D29BA-87B9-7043-B667-B76DB0CC59E2}" srcOrd="4" destOrd="0" presId="urn:microsoft.com/office/officeart/2008/layout/RadialCluster"/>
    <dgm:cxn modelId="{F141C13F-6806-8A4D-AD68-215C32DC6D20}" type="presParOf" srcId="{D7A85C1E-8637-D143-A0F0-FDA42652A61D}" destId="{ACCE6C8B-2C1C-9041-919D-B19EC86C3EFC}" srcOrd="5" destOrd="0" presId="urn:microsoft.com/office/officeart/2008/layout/RadialCluster"/>
    <dgm:cxn modelId="{CA1CDA28-799C-1347-9CF5-7B84FD3BB695}" type="presParOf" srcId="{D7A85C1E-8637-D143-A0F0-FDA42652A61D}" destId="{311166A1-88E5-6344-B4DC-54B6CAC2AB7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253B44-36CE-1342-B669-23E64ECEA3A1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E2554-46B4-0D44-AC90-C9AEB0CDD90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smtClean="0"/>
            <a:t>COMPETENZE- Learning Outcome</a:t>
          </a:r>
          <a:endParaRPr lang="en-US" sz="2800" b="1" dirty="0"/>
        </a:p>
      </dgm:t>
    </dgm:pt>
    <dgm:pt modelId="{69B66FB1-ACA2-3D45-A109-5CDADFDC5D85}" type="parTrans" cxnId="{5D42DAC5-A3DB-A843-B7B2-60D6CD19684F}">
      <dgm:prSet/>
      <dgm:spPr/>
      <dgm:t>
        <a:bodyPr/>
        <a:lstStyle/>
        <a:p>
          <a:endParaRPr lang="en-US"/>
        </a:p>
      </dgm:t>
    </dgm:pt>
    <dgm:pt modelId="{073D7A59-2228-3745-A034-474FA60085AF}" type="sibTrans" cxnId="{5D42DAC5-A3DB-A843-B7B2-60D6CD19684F}">
      <dgm:prSet/>
      <dgm:spPr/>
      <dgm:t>
        <a:bodyPr/>
        <a:lstStyle/>
        <a:p>
          <a:endParaRPr lang="en-US"/>
        </a:p>
      </dgm:t>
    </dgm:pt>
    <dgm:pt modelId="{F0971149-BB79-EC43-A273-75554A7B9547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ALS/ATLS/PALS</a:t>
          </a:r>
          <a:endParaRPr lang="en-US" sz="2400" dirty="0"/>
        </a:p>
      </dgm:t>
    </dgm:pt>
    <dgm:pt modelId="{FCAFD3DF-5DAD-FD41-8DA5-70A030014EE2}" type="parTrans" cxnId="{09297FD9-1E12-5B4A-B74E-F4049B23E224}">
      <dgm:prSet/>
      <dgm:spPr/>
      <dgm:t>
        <a:bodyPr/>
        <a:lstStyle/>
        <a:p>
          <a:endParaRPr lang="en-US"/>
        </a:p>
      </dgm:t>
    </dgm:pt>
    <dgm:pt modelId="{43B70E5A-7F0B-8D4B-94F4-4B498D0E12DC}" type="sibTrans" cxnId="{09297FD9-1E12-5B4A-B74E-F4049B23E224}">
      <dgm:prSet/>
      <dgm:spPr/>
      <dgm:t>
        <a:bodyPr/>
        <a:lstStyle/>
        <a:p>
          <a:endParaRPr lang="en-US"/>
        </a:p>
      </dgm:t>
    </dgm:pt>
    <dgm:pt modelId="{96DB6241-7C5F-8B40-8673-8C32AA8395FA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NON TRAUMA</a:t>
          </a:r>
          <a:endParaRPr lang="en-US" sz="2400" dirty="0"/>
        </a:p>
      </dgm:t>
    </dgm:pt>
    <dgm:pt modelId="{58E0FE8E-04C2-8E42-8CA3-8FFE87009A2E}" type="parTrans" cxnId="{7A957EB2-2BC6-8640-A8AB-8FFA5D8D5146}">
      <dgm:prSet/>
      <dgm:spPr/>
      <dgm:t>
        <a:bodyPr/>
        <a:lstStyle/>
        <a:p>
          <a:endParaRPr lang="en-US"/>
        </a:p>
      </dgm:t>
    </dgm:pt>
    <dgm:pt modelId="{944E5C20-7B67-0548-8F58-F1CB0402D388}" type="sibTrans" cxnId="{7A957EB2-2BC6-8640-A8AB-8FFA5D8D5146}">
      <dgm:prSet/>
      <dgm:spPr/>
      <dgm:t>
        <a:bodyPr/>
        <a:lstStyle/>
        <a:p>
          <a:endParaRPr lang="en-US"/>
        </a:p>
      </dgm:t>
    </dgm:pt>
    <dgm:pt modelId="{BE4B7C22-4F41-E340-9B25-CF4579BE8894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Pre-OSPEDALIERO</a:t>
          </a:r>
          <a:endParaRPr lang="en-US" sz="2400" dirty="0"/>
        </a:p>
      </dgm:t>
    </dgm:pt>
    <dgm:pt modelId="{DE3391D1-0EC1-DD41-AFB9-DC680F08F7E0}" type="parTrans" cxnId="{5821CC07-7705-F346-8486-9B2B09932AD5}">
      <dgm:prSet/>
      <dgm:spPr/>
      <dgm:t>
        <a:bodyPr/>
        <a:lstStyle/>
        <a:p>
          <a:endParaRPr lang="en-US"/>
        </a:p>
      </dgm:t>
    </dgm:pt>
    <dgm:pt modelId="{ABD133A3-3AA8-3943-9A99-6F839E9C5E06}" type="sibTrans" cxnId="{5821CC07-7705-F346-8486-9B2B09932AD5}">
      <dgm:prSet/>
      <dgm:spPr/>
      <dgm:t>
        <a:bodyPr/>
        <a:lstStyle/>
        <a:p>
          <a:endParaRPr lang="en-US"/>
        </a:p>
      </dgm:t>
    </dgm:pt>
    <dgm:pt modelId="{E2B1990D-3844-7740-BA52-9EFEED9C62FD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TRAUMA</a:t>
          </a:r>
          <a:endParaRPr lang="en-US" sz="2400" dirty="0"/>
        </a:p>
      </dgm:t>
    </dgm:pt>
    <dgm:pt modelId="{E83D869A-94F9-FD44-A821-E58E8A9495FC}" type="parTrans" cxnId="{E6E5773A-47DD-B242-BFC9-BBC408D6F62B}">
      <dgm:prSet/>
      <dgm:spPr/>
      <dgm:t>
        <a:bodyPr/>
        <a:lstStyle/>
        <a:p>
          <a:endParaRPr lang="en-US"/>
        </a:p>
      </dgm:t>
    </dgm:pt>
    <dgm:pt modelId="{5E65F3D0-C97B-4542-B822-D40F9EC514BB}" type="sibTrans" cxnId="{E6E5773A-47DD-B242-BFC9-BBC408D6F62B}">
      <dgm:prSet/>
      <dgm:spPr/>
      <dgm:t>
        <a:bodyPr/>
        <a:lstStyle/>
        <a:p>
          <a:endParaRPr lang="en-US"/>
        </a:p>
      </dgm:t>
    </dgm:pt>
    <dgm:pt modelId="{C0D8CEAE-407F-BC42-A0F9-0EA550F1237E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MISCELLANEA</a:t>
          </a:r>
          <a:endParaRPr lang="en-US" sz="2400" dirty="0"/>
        </a:p>
      </dgm:t>
    </dgm:pt>
    <dgm:pt modelId="{46E14EA8-EF61-BE4E-8A6F-72425CE0E263}" type="parTrans" cxnId="{1988C616-A4D4-6849-9114-BAAF6DD1B332}">
      <dgm:prSet/>
      <dgm:spPr/>
      <dgm:t>
        <a:bodyPr/>
        <a:lstStyle/>
        <a:p>
          <a:endParaRPr lang="en-US"/>
        </a:p>
      </dgm:t>
    </dgm:pt>
    <dgm:pt modelId="{21632D57-A2FA-594C-95B3-4DF784039499}" type="sibTrans" cxnId="{1988C616-A4D4-6849-9114-BAAF6DD1B332}">
      <dgm:prSet/>
      <dgm:spPr/>
      <dgm:t>
        <a:bodyPr/>
        <a:lstStyle/>
        <a:p>
          <a:endParaRPr lang="en-US"/>
        </a:p>
      </dgm:t>
    </dgm:pt>
    <dgm:pt modelId="{A128CFDD-4899-A845-9CA9-30A077824C64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/>
            <a:t>Pz</a:t>
          </a:r>
          <a:r>
            <a:rPr lang="en-US" sz="2400" dirty="0" smtClean="0"/>
            <a:t> PEDIATRICO</a:t>
          </a:r>
          <a:endParaRPr lang="en-US" sz="2400" dirty="0"/>
        </a:p>
      </dgm:t>
    </dgm:pt>
    <dgm:pt modelId="{71590B4E-F415-CD42-8FCE-7394FFD89DB7}" type="parTrans" cxnId="{AE8F74C7-F45D-8849-8BAB-51C2A95AB4DE}">
      <dgm:prSet/>
      <dgm:spPr/>
      <dgm:t>
        <a:bodyPr/>
        <a:lstStyle/>
        <a:p>
          <a:endParaRPr lang="en-US"/>
        </a:p>
      </dgm:t>
    </dgm:pt>
    <dgm:pt modelId="{197EE010-D160-CE46-B535-FE8830F94811}" type="sibTrans" cxnId="{AE8F74C7-F45D-8849-8BAB-51C2A95AB4DE}">
      <dgm:prSet/>
      <dgm:spPr/>
      <dgm:t>
        <a:bodyPr/>
        <a:lstStyle/>
        <a:p>
          <a:endParaRPr lang="en-US"/>
        </a:p>
      </dgm:t>
    </dgm:pt>
    <dgm:pt modelId="{C2233088-DA99-AF4C-8ADF-CCFFE1EB419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GRAVIDANZA/PARTO</a:t>
          </a:r>
          <a:endParaRPr lang="en-US" sz="2400" dirty="0"/>
        </a:p>
      </dgm:t>
    </dgm:pt>
    <dgm:pt modelId="{02768D6F-AA7C-7D42-98CE-4BAD626C84E6}" type="parTrans" cxnId="{D6E7E886-FFD9-0649-BED5-4168EC3B3BA9}">
      <dgm:prSet/>
      <dgm:spPr/>
      <dgm:t>
        <a:bodyPr/>
        <a:lstStyle/>
        <a:p>
          <a:endParaRPr lang="en-US"/>
        </a:p>
      </dgm:t>
    </dgm:pt>
    <dgm:pt modelId="{3F1D39D7-EC76-874D-8745-5CCD31892191}" type="sibTrans" cxnId="{D6E7E886-FFD9-0649-BED5-4168EC3B3BA9}">
      <dgm:prSet/>
      <dgm:spPr/>
      <dgm:t>
        <a:bodyPr/>
        <a:lstStyle/>
        <a:p>
          <a:endParaRPr lang="en-US"/>
        </a:p>
      </dgm:t>
    </dgm:pt>
    <dgm:pt modelId="{6CE4F5B5-94C1-1647-B212-CDEA848E8EB4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Pat. TEMPO DIPENDENTI</a:t>
          </a:r>
          <a:endParaRPr lang="en-US" sz="2400" dirty="0"/>
        </a:p>
      </dgm:t>
    </dgm:pt>
    <dgm:pt modelId="{89EBECE9-6880-3240-8951-F28A20FC5D7F}" type="parTrans" cxnId="{AD3116BA-DB67-9F40-B12F-A0CE8EF69B78}">
      <dgm:prSet/>
      <dgm:spPr/>
      <dgm:t>
        <a:bodyPr/>
        <a:lstStyle/>
        <a:p>
          <a:endParaRPr lang="en-US"/>
        </a:p>
      </dgm:t>
    </dgm:pt>
    <dgm:pt modelId="{051548EA-BDE8-7843-B4FF-8852AAA58ADB}" type="sibTrans" cxnId="{AD3116BA-DB67-9F40-B12F-A0CE8EF69B78}">
      <dgm:prSet/>
      <dgm:spPr/>
      <dgm:t>
        <a:bodyPr/>
        <a:lstStyle/>
        <a:p>
          <a:endParaRPr lang="en-US"/>
        </a:p>
      </dgm:t>
    </dgm:pt>
    <dgm:pt modelId="{0ACCA668-F5ED-BD47-B9BB-41BBE1958AA5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EMERGENZA MAL. RARE</a:t>
          </a:r>
          <a:endParaRPr lang="en-US" sz="2400" dirty="0"/>
        </a:p>
      </dgm:t>
    </dgm:pt>
    <dgm:pt modelId="{68EF037F-A61D-6D44-8B89-67CAB756F2A2}" type="parTrans" cxnId="{B7CF8110-AEED-1847-914F-811E117EA4C8}">
      <dgm:prSet/>
      <dgm:spPr/>
      <dgm:t>
        <a:bodyPr/>
        <a:lstStyle/>
        <a:p>
          <a:endParaRPr lang="en-US"/>
        </a:p>
      </dgm:t>
    </dgm:pt>
    <dgm:pt modelId="{C8C2E119-8AB2-D440-9B74-C05F0B03F7A8}" type="sibTrans" cxnId="{B7CF8110-AEED-1847-914F-811E117EA4C8}">
      <dgm:prSet/>
      <dgm:spPr/>
      <dgm:t>
        <a:bodyPr/>
        <a:lstStyle/>
        <a:p>
          <a:endParaRPr lang="en-US"/>
        </a:p>
      </dgm:t>
    </dgm:pt>
    <dgm:pt modelId="{136D72CA-22F5-AF4F-A288-3ED82AC35D32}" type="pres">
      <dgm:prSet presAssocID="{AA253B44-36CE-1342-B669-23E64ECEA3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B94364-C921-F649-A50B-B3BC72386F81}" type="pres">
      <dgm:prSet presAssocID="{BFAE2554-46B4-0D44-AC90-C9AEB0CDD904}" presName="centerShape" presStyleLbl="node0" presStyleIdx="0" presStyleCnt="1" custScaleX="188306" custScaleY="156257"/>
      <dgm:spPr/>
      <dgm:t>
        <a:bodyPr/>
        <a:lstStyle/>
        <a:p>
          <a:endParaRPr lang="en-US"/>
        </a:p>
      </dgm:t>
    </dgm:pt>
    <dgm:pt modelId="{3C21ABF2-65DD-3E45-8824-FFFDE1B9650B}" type="pres">
      <dgm:prSet presAssocID="{F0971149-BB79-EC43-A273-75554A7B9547}" presName="node" presStyleLbl="node1" presStyleIdx="0" presStyleCnt="9" custScaleX="234915" custScaleY="138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BB4E3-AA9D-074E-9427-0B9CB1338B19}" type="pres">
      <dgm:prSet presAssocID="{F0971149-BB79-EC43-A273-75554A7B9547}" presName="dummy" presStyleCnt="0"/>
      <dgm:spPr/>
    </dgm:pt>
    <dgm:pt modelId="{5DDB025B-5953-6F41-A4FB-3336EA0AC9BB}" type="pres">
      <dgm:prSet presAssocID="{43B70E5A-7F0B-8D4B-94F4-4B498D0E12DC}" presName="sibTrans" presStyleLbl="sibTrans2D1" presStyleIdx="0" presStyleCnt="9"/>
      <dgm:spPr/>
      <dgm:t>
        <a:bodyPr/>
        <a:lstStyle/>
        <a:p>
          <a:endParaRPr lang="en-US"/>
        </a:p>
      </dgm:t>
    </dgm:pt>
    <dgm:pt modelId="{0E222971-36F1-9543-AFD4-942A2B88ECE8}" type="pres">
      <dgm:prSet presAssocID="{6CE4F5B5-94C1-1647-B212-CDEA848E8EB4}" presName="node" presStyleLbl="node1" presStyleIdx="1" presStyleCnt="9" custScaleX="234915" custScaleY="138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0F8A0-CEC6-A145-B672-690F483D03E7}" type="pres">
      <dgm:prSet presAssocID="{6CE4F5B5-94C1-1647-B212-CDEA848E8EB4}" presName="dummy" presStyleCnt="0"/>
      <dgm:spPr/>
    </dgm:pt>
    <dgm:pt modelId="{8CA7CCEF-BA7D-264E-81AB-D4B24837BEDB}" type="pres">
      <dgm:prSet presAssocID="{051548EA-BDE8-7843-B4FF-8852AAA58ADB}" presName="sibTrans" presStyleLbl="sibTrans2D1" presStyleIdx="1" presStyleCnt="9"/>
      <dgm:spPr/>
      <dgm:t>
        <a:bodyPr/>
        <a:lstStyle/>
        <a:p>
          <a:endParaRPr lang="en-US"/>
        </a:p>
      </dgm:t>
    </dgm:pt>
    <dgm:pt modelId="{D040F728-0856-0B44-AD83-54A4776C4E68}" type="pres">
      <dgm:prSet presAssocID="{96DB6241-7C5F-8B40-8673-8C32AA8395FA}" presName="node" presStyleLbl="node1" presStyleIdx="2" presStyleCnt="9" custScaleX="234915" custScaleY="138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69DF9-9449-4741-9CD2-E20E8742E7EB}" type="pres">
      <dgm:prSet presAssocID="{96DB6241-7C5F-8B40-8673-8C32AA8395FA}" presName="dummy" presStyleCnt="0"/>
      <dgm:spPr/>
    </dgm:pt>
    <dgm:pt modelId="{EAAF9625-85F9-8546-97EE-7608A7206860}" type="pres">
      <dgm:prSet presAssocID="{944E5C20-7B67-0548-8F58-F1CB0402D388}" presName="sibTrans" presStyleLbl="sibTrans2D1" presStyleIdx="2" presStyleCnt="9"/>
      <dgm:spPr/>
      <dgm:t>
        <a:bodyPr/>
        <a:lstStyle/>
        <a:p>
          <a:endParaRPr lang="en-US"/>
        </a:p>
      </dgm:t>
    </dgm:pt>
    <dgm:pt modelId="{5A2BEF36-4D16-2349-ACF2-73E941E8CEF8}" type="pres">
      <dgm:prSet presAssocID="{BE4B7C22-4F41-E340-9B25-CF4579BE8894}" presName="node" presStyleLbl="node1" presStyleIdx="3" presStyleCnt="9" custScaleX="234915" custScaleY="138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44093-5E5A-8746-8BC8-E1C93089F154}" type="pres">
      <dgm:prSet presAssocID="{BE4B7C22-4F41-E340-9B25-CF4579BE8894}" presName="dummy" presStyleCnt="0"/>
      <dgm:spPr/>
    </dgm:pt>
    <dgm:pt modelId="{D384E1D6-D19E-E444-A1EA-B524F100B54A}" type="pres">
      <dgm:prSet presAssocID="{ABD133A3-3AA8-3943-9A99-6F839E9C5E06}" presName="sibTrans" presStyleLbl="sibTrans2D1" presStyleIdx="3" presStyleCnt="9"/>
      <dgm:spPr/>
      <dgm:t>
        <a:bodyPr/>
        <a:lstStyle/>
        <a:p>
          <a:endParaRPr lang="en-US"/>
        </a:p>
      </dgm:t>
    </dgm:pt>
    <dgm:pt modelId="{888A0AFA-8613-B440-9D05-8EB2E6CDD241}" type="pres">
      <dgm:prSet presAssocID="{E2B1990D-3844-7740-BA52-9EFEED9C62FD}" presName="node" presStyleLbl="node1" presStyleIdx="4" presStyleCnt="9" custScaleX="234915" custScaleY="138651" custRadScaleRad="101247" custRadScaleInc="-13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A126C-6DE2-AD4D-AF69-838C7B7F0C87}" type="pres">
      <dgm:prSet presAssocID="{E2B1990D-3844-7740-BA52-9EFEED9C62FD}" presName="dummy" presStyleCnt="0"/>
      <dgm:spPr/>
    </dgm:pt>
    <dgm:pt modelId="{0A3D7557-34A2-F244-8F84-583C2A24D58C}" type="pres">
      <dgm:prSet presAssocID="{5E65F3D0-C97B-4542-B822-D40F9EC514BB}" presName="sibTrans" presStyleLbl="sibTrans2D1" presStyleIdx="4" presStyleCnt="9"/>
      <dgm:spPr/>
      <dgm:t>
        <a:bodyPr/>
        <a:lstStyle/>
        <a:p>
          <a:endParaRPr lang="en-US"/>
        </a:p>
      </dgm:t>
    </dgm:pt>
    <dgm:pt modelId="{E5C895C5-B3BC-7045-8710-05CDD1F93165}" type="pres">
      <dgm:prSet presAssocID="{A128CFDD-4899-A845-9CA9-30A077824C64}" presName="node" presStyleLbl="node1" presStyleIdx="5" presStyleCnt="9" custScaleX="234915" custScaleY="138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82AC8-F558-984E-A488-76901F8785F7}" type="pres">
      <dgm:prSet presAssocID="{A128CFDD-4899-A845-9CA9-30A077824C64}" presName="dummy" presStyleCnt="0"/>
      <dgm:spPr/>
    </dgm:pt>
    <dgm:pt modelId="{4F969056-872C-FF43-BA30-BC04F97A539B}" type="pres">
      <dgm:prSet presAssocID="{197EE010-D160-CE46-B535-FE8830F94811}" presName="sibTrans" presStyleLbl="sibTrans2D1" presStyleIdx="5" presStyleCnt="9"/>
      <dgm:spPr/>
      <dgm:t>
        <a:bodyPr/>
        <a:lstStyle/>
        <a:p>
          <a:endParaRPr lang="en-US"/>
        </a:p>
      </dgm:t>
    </dgm:pt>
    <dgm:pt modelId="{443CEDE9-5F2E-5E47-AEC9-FAD4C5E2F189}" type="pres">
      <dgm:prSet presAssocID="{C2233088-DA99-AF4C-8ADF-CCFFE1EB4190}" presName="node" presStyleLbl="node1" presStyleIdx="6" presStyleCnt="9" custScaleX="234915" custScaleY="138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66BE9-94F3-B142-9C77-35801C6D8E18}" type="pres">
      <dgm:prSet presAssocID="{C2233088-DA99-AF4C-8ADF-CCFFE1EB4190}" presName="dummy" presStyleCnt="0"/>
      <dgm:spPr/>
    </dgm:pt>
    <dgm:pt modelId="{82BD770B-3AE7-604D-B927-7B581BED3B8B}" type="pres">
      <dgm:prSet presAssocID="{3F1D39D7-EC76-874D-8745-5CCD31892191}" presName="sibTrans" presStyleLbl="sibTrans2D1" presStyleIdx="6" presStyleCnt="9"/>
      <dgm:spPr/>
      <dgm:t>
        <a:bodyPr/>
        <a:lstStyle/>
        <a:p>
          <a:endParaRPr lang="en-US"/>
        </a:p>
      </dgm:t>
    </dgm:pt>
    <dgm:pt modelId="{6D26C763-D1A7-5D4F-A8E9-1D41C140CA0F}" type="pres">
      <dgm:prSet presAssocID="{C0D8CEAE-407F-BC42-A0F9-0EA550F1237E}" presName="node" presStyleLbl="node1" presStyleIdx="7" presStyleCnt="9" custScaleX="234915" custScaleY="138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A51F7-8640-9E4C-9529-DB7A6B44B0A8}" type="pres">
      <dgm:prSet presAssocID="{C0D8CEAE-407F-BC42-A0F9-0EA550F1237E}" presName="dummy" presStyleCnt="0"/>
      <dgm:spPr/>
    </dgm:pt>
    <dgm:pt modelId="{70331091-F7E8-0245-87C7-15981700A4AE}" type="pres">
      <dgm:prSet presAssocID="{21632D57-A2FA-594C-95B3-4DF784039499}" presName="sibTrans" presStyleLbl="sibTrans2D1" presStyleIdx="7" presStyleCnt="9"/>
      <dgm:spPr/>
      <dgm:t>
        <a:bodyPr/>
        <a:lstStyle/>
        <a:p>
          <a:endParaRPr lang="en-US"/>
        </a:p>
      </dgm:t>
    </dgm:pt>
    <dgm:pt modelId="{DEF5C4CF-1242-6941-B375-2419D2F614DC}" type="pres">
      <dgm:prSet presAssocID="{0ACCA668-F5ED-BD47-B9BB-41BBE1958AA5}" presName="node" presStyleLbl="node1" presStyleIdx="8" presStyleCnt="9" custScaleX="234915" custScaleY="138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FD4BC-CE69-134A-9473-63482580A474}" type="pres">
      <dgm:prSet presAssocID="{0ACCA668-F5ED-BD47-B9BB-41BBE1958AA5}" presName="dummy" presStyleCnt="0"/>
      <dgm:spPr/>
    </dgm:pt>
    <dgm:pt modelId="{EE7CF758-35B8-154B-9B3B-5FADFB6B51E3}" type="pres">
      <dgm:prSet presAssocID="{C8C2E119-8AB2-D440-9B74-C05F0B03F7A8}" presName="sibTrans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F6FB320B-9160-F44E-AE35-BF56BE3542EE}" type="presOf" srcId="{AA253B44-36CE-1342-B669-23E64ECEA3A1}" destId="{136D72CA-22F5-AF4F-A288-3ED82AC35D32}" srcOrd="0" destOrd="0" presId="urn:microsoft.com/office/officeart/2005/8/layout/radial6"/>
    <dgm:cxn modelId="{834CCE91-7160-8540-860E-7B5A169B176D}" type="presOf" srcId="{F0971149-BB79-EC43-A273-75554A7B9547}" destId="{3C21ABF2-65DD-3E45-8824-FFFDE1B9650B}" srcOrd="0" destOrd="0" presId="urn:microsoft.com/office/officeart/2005/8/layout/radial6"/>
    <dgm:cxn modelId="{09297FD9-1E12-5B4A-B74E-F4049B23E224}" srcId="{BFAE2554-46B4-0D44-AC90-C9AEB0CDD904}" destId="{F0971149-BB79-EC43-A273-75554A7B9547}" srcOrd="0" destOrd="0" parTransId="{FCAFD3DF-5DAD-FD41-8DA5-70A030014EE2}" sibTransId="{43B70E5A-7F0B-8D4B-94F4-4B498D0E12DC}"/>
    <dgm:cxn modelId="{F373CFF1-C684-DE44-BF20-F28C91B90CEB}" type="presOf" srcId="{BFAE2554-46B4-0D44-AC90-C9AEB0CDD904}" destId="{16B94364-C921-F649-A50B-B3BC72386F81}" srcOrd="0" destOrd="0" presId="urn:microsoft.com/office/officeart/2005/8/layout/radial6"/>
    <dgm:cxn modelId="{AE8F74C7-F45D-8849-8BAB-51C2A95AB4DE}" srcId="{BFAE2554-46B4-0D44-AC90-C9AEB0CDD904}" destId="{A128CFDD-4899-A845-9CA9-30A077824C64}" srcOrd="5" destOrd="0" parTransId="{71590B4E-F415-CD42-8FCE-7394FFD89DB7}" sibTransId="{197EE010-D160-CE46-B535-FE8830F94811}"/>
    <dgm:cxn modelId="{BFBB66B4-8772-654E-B2D3-057953689001}" type="presOf" srcId="{051548EA-BDE8-7843-B4FF-8852AAA58ADB}" destId="{8CA7CCEF-BA7D-264E-81AB-D4B24837BEDB}" srcOrd="0" destOrd="0" presId="urn:microsoft.com/office/officeart/2005/8/layout/radial6"/>
    <dgm:cxn modelId="{73D95C65-C2AA-5241-93E4-788338AC86EE}" type="presOf" srcId="{E2B1990D-3844-7740-BA52-9EFEED9C62FD}" destId="{888A0AFA-8613-B440-9D05-8EB2E6CDD241}" srcOrd="0" destOrd="0" presId="urn:microsoft.com/office/officeart/2005/8/layout/radial6"/>
    <dgm:cxn modelId="{B519C42F-B170-9A40-ABF8-C456098DA8A8}" type="presOf" srcId="{A128CFDD-4899-A845-9CA9-30A077824C64}" destId="{E5C895C5-B3BC-7045-8710-05CDD1F93165}" srcOrd="0" destOrd="0" presId="urn:microsoft.com/office/officeart/2005/8/layout/radial6"/>
    <dgm:cxn modelId="{E52C2A88-1565-5D49-8DAF-9B3C9A44763E}" type="presOf" srcId="{3F1D39D7-EC76-874D-8745-5CCD31892191}" destId="{82BD770B-3AE7-604D-B927-7B581BED3B8B}" srcOrd="0" destOrd="0" presId="urn:microsoft.com/office/officeart/2005/8/layout/radial6"/>
    <dgm:cxn modelId="{EEE55725-46C1-DC4B-8D94-91AFDEA12FE5}" type="presOf" srcId="{C8C2E119-8AB2-D440-9B74-C05F0B03F7A8}" destId="{EE7CF758-35B8-154B-9B3B-5FADFB6B51E3}" srcOrd="0" destOrd="0" presId="urn:microsoft.com/office/officeart/2005/8/layout/radial6"/>
    <dgm:cxn modelId="{AD3116BA-DB67-9F40-B12F-A0CE8EF69B78}" srcId="{BFAE2554-46B4-0D44-AC90-C9AEB0CDD904}" destId="{6CE4F5B5-94C1-1647-B212-CDEA848E8EB4}" srcOrd="1" destOrd="0" parTransId="{89EBECE9-6880-3240-8951-F28A20FC5D7F}" sibTransId="{051548EA-BDE8-7843-B4FF-8852AAA58ADB}"/>
    <dgm:cxn modelId="{62EB0443-76A4-5543-B821-F27E1782E889}" type="presOf" srcId="{944E5C20-7B67-0548-8F58-F1CB0402D388}" destId="{EAAF9625-85F9-8546-97EE-7608A7206860}" srcOrd="0" destOrd="0" presId="urn:microsoft.com/office/officeart/2005/8/layout/radial6"/>
    <dgm:cxn modelId="{1988C616-A4D4-6849-9114-BAAF6DD1B332}" srcId="{BFAE2554-46B4-0D44-AC90-C9AEB0CDD904}" destId="{C0D8CEAE-407F-BC42-A0F9-0EA550F1237E}" srcOrd="7" destOrd="0" parTransId="{46E14EA8-EF61-BE4E-8A6F-72425CE0E263}" sibTransId="{21632D57-A2FA-594C-95B3-4DF784039499}"/>
    <dgm:cxn modelId="{52430CA7-2495-B948-86B1-F3AE93CB83E1}" type="presOf" srcId="{43B70E5A-7F0B-8D4B-94F4-4B498D0E12DC}" destId="{5DDB025B-5953-6F41-A4FB-3336EA0AC9BB}" srcOrd="0" destOrd="0" presId="urn:microsoft.com/office/officeart/2005/8/layout/radial6"/>
    <dgm:cxn modelId="{B25FFAB9-37F1-3D40-BAC5-9AB4ECE71250}" type="presOf" srcId="{21632D57-A2FA-594C-95B3-4DF784039499}" destId="{70331091-F7E8-0245-87C7-15981700A4AE}" srcOrd="0" destOrd="0" presId="urn:microsoft.com/office/officeart/2005/8/layout/radial6"/>
    <dgm:cxn modelId="{E6E5773A-47DD-B242-BFC9-BBC408D6F62B}" srcId="{BFAE2554-46B4-0D44-AC90-C9AEB0CDD904}" destId="{E2B1990D-3844-7740-BA52-9EFEED9C62FD}" srcOrd="4" destOrd="0" parTransId="{E83D869A-94F9-FD44-A821-E58E8A9495FC}" sibTransId="{5E65F3D0-C97B-4542-B822-D40F9EC514BB}"/>
    <dgm:cxn modelId="{0960C7B5-CD14-F04C-9B8F-1A221D8AD6DA}" type="presOf" srcId="{96DB6241-7C5F-8B40-8673-8C32AA8395FA}" destId="{D040F728-0856-0B44-AD83-54A4776C4E68}" srcOrd="0" destOrd="0" presId="urn:microsoft.com/office/officeart/2005/8/layout/radial6"/>
    <dgm:cxn modelId="{CE3CF487-FB78-1C40-974E-74692D148806}" type="presOf" srcId="{BE4B7C22-4F41-E340-9B25-CF4579BE8894}" destId="{5A2BEF36-4D16-2349-ACF2-73E941E8CEF8}" srcOrd="0" destOrd="0" presId="urn:microsoft.com/office/officeart/2005/8/layout/radial6"/>
    <dgm:cxn modelId="{5D42DAC5-A3DB-A843-B7B2-60D6CD19684F}" srcId="{AA253B44-36CE-1342-B669-23E64ECEA3A1}" destId="{BFAE2554-46B4-0D44-AC90-C9AEB0CDD904}" srcOrd="0" destOrd="0" parTransId="{69B66FB1-ACA2-3D45-A109-5CDADFDC5D85}" sibTransId="{073D7A59-2228-3745-A034-474FA60085AF}"/>
    <dgm:cxn modelId="{6482C7CD-A097-A14A-8C3C-E449F6C7DC52}" type="presOf" srcId="{5E65F3D0-C97B-4542-B822-D40F9EC514BB}" destId="{0A3D7557-34A2-F244-8F84-583C2A24D58C}" srcOrd="0" destOrd="0" presId="urn:microsoft.com/office/officeart/2005/8/layout/radial6"/>
    <dgm:cxn modelId="{B7CF8110-AEED-1847-914F-811E117EA4C8}" srcId="{BFAE2554-46B4-0D44-AC90-C9AEB0CDD904}" destId="{0ACCA668-F5ED-BD47-B9BB-41BBE1958AA5}" srcOrd="8" destOrd="0" parTransId="{68EF037F-A61D-6D44-8B89-67CAB756F2A2}" sibTransId="{C8C2E119-8AB2-D440-9B74-C05F0B03F7A8}"/>
    <dgm:cxn modelId="{C1FA5DDB-B461-C149-A075-FD492905B1C8}" type="presOf" srcId="{6CE4F5B5-94C1-1647-B212-CDEA848E8EB4}" destId="{0E222971-36F1-9543-AFD4-942A2B88ECE8}" srcOrd="0" destOrd="0" presId="urn:microsoft.com/office/officeart/2005/8/layout/radial6"/>
    <dgm:cxn modelId="{DF7FBEDC-E8DE-184F-B2DD-7B351C14D93B}" type="presOf" srcId="{ABD133A3-3AA8-3943-9A99-6F839E9C5E06}" destId="{D384E1D6-D19E-E444-A1EA-B524F100B54A}" srcOrd="0" destOrd="0" presId="urn:microsoft.com/office/officeart/2005/8/layout/radial6"/>
    <dgm:cxn modelId="{AA84EDC5-669D-DC42-B126-37F3188F5867}" type="presOf" srcId="{C0D8CEAE-407F-BC42-A0F9-0EA550F1237E}" destId="{6D26C763-D1A7-5D4F-A8E9-1D41C140CA0F}" srcOrd="0" destOrd="0" presId="urn:microsoft.com/office/officeart/2005/8/layout/radial6"/>
    <dgm:cxn modelId="{3249A08A-DC51-A947-B9D4-3DF4BA557C14}" type="presOf" srcId="{C2233088-DA99-AF4C-8ADF-CCFFE1EB4190}" destId="{443CEDE9-5F2E-5E47-AEC9-FAD4C5E2F189}" srcOrd="0" destOrd="0" presId="urn:microsoft.com/office/officeart/2005/8/layout/radial6"/>
    <dgm:cxn modelId="{7A957EB2-2BC6-8640-A8AB-8FFA5D8D5146}" srcId="{BFAE2554-46B4-0D44-AC90-C9AEB0CDD904}" destId="{96DB6241-7C5F-8B40-8673-8C32AA8395FA}" srcOrd="2" destOrd="0" parTransId="{58E0FE8E-04C2-8E42-8CA3-8FFE87009A2E}" sibTransId="{944E5C20-7B67-0548-8F58-F1CB0402D388}"/>
    <dgm:cxn modelId="{A281797B-9939-9848-9C88-487662BE88EE}" type="presOf" srcId="{0ACCA668-F5ED-BD47-B9BB-41BBE1958AA5}" destId="{DEF5C4CF-1242-6941-B375-2419D2F614DC}" srcOrd="0" destOrd="0" presId="urn:microsoft.com/office/officeart/2005/8/layout/radial6"/>
    <dgm:cxn modelId="{1F4F1640-19B4-774D-83F5-065480715492}" type="presOf" srcId="{197EE010-D160-CE46-B535-FE8830F94811}" destId="{4F969056-872C-FF43-BA30-BC04F97A539B}" srcOrd="0" destOrd="0" presId="urn:microsoft.com/office/officeart/2005/8/layout/radial6"/>
    <dgm:cxn modelId="{5821CC07-7705-F346-8486-9B2B09932AD5}" srcId="{BFAE2554-46B4-0D44-AC90-C9AEB0CDD904}" destId="{BE4B7C22-4F41-E340-9B25-CF4579BE8894}" srcOrd="3" destOrd="0" parTransId="{DE3391D1-0EC1-DD41-AFB9-DC680F08F7E0}" sibTransId="{ABD133A3-3AA8-3943-9A99-6F839E9C5E06}"/>
    <dgm:cxn modelId="{D6E7E886-FFD9-0649-BED5-4168EC3B3BA9}" srcId="{BFAE2554-46B4-0D44-AC90-C9AEB0CDD904}" destId="{C2233088-DA99-AF4C-8ADF-CCFFE1EB4190}" srcOrd="6" destOrd="0" parTransId="{02768D6F-AA7C-7D42-98CE-4BAD626C84E6}" sibTransId="{3F1D39D7-EC76-874D-8745-5CCD31892191}"/>
    <dgm:cxn modelId="{5627642B-0425-0047-BB24-08C65AE57E08}" type="presParOf" srcId="{136D72CA-22F5-AF4F-A288-3ED82AC35D32}" destId="{16B94364-C921-F649-A50B-B3BC72386F81}" srcOrd="0" destOrd="0" presId="urn:microsoft.com/office/officeart/2005/8/layout/radial6"/>
    <dgm:cxn modelId="{359209F2-88F0-1D46-A1A4-BAF288EBE982}" type="presParOf" srcId="{136D72CA-22F5-AF4F-A288-3ED82AC35D32}" destId="{3C21ABF2-65DD-3E45-8824-FFFDE1B9650B}" srcOrd="1" destOrd="0" presId="urn:microsoft.com/office/officeart/2005/8/layout/radial6"/>
    <dgm:cxn modelId="{8756692B-D8AC-5D49-9D81-C68662ED9096}" type="presParOf" srcId="{136D72CA-22F5-AF4F-A288-3ED82AC35D32}" destId="{B30BB4E3-AA9D-074E-9427-0B9CB1338B19}" srcOrd="2" destOrd="0" presId="urn:microsoft.com/office/officeart/2005/8/layout/radial6"/>
    <dgm:cxn modelId="{689A3DED-3D59-7A46-8511-2CBBB55C50A0}" type="presParOf" srcId="{136D72CA-22F5-AF4F-A288-3ED82AC35D32}" destId="{5DDB025B-5953-6F41-A4FB-3336EA0AC9BB}" srcOrd="3" destOrd="0" presId="urn:microsoft.com/office/officeart/2005/8/layout/radial6"/>
    <dgm:cxn modelId="{118A973C-A5C2-A447-88E5-CC67D20BC866}" type="presParOf" srcId="{136D72CA-22F5-AF4F-A288-3ED82AC35D32}" destId="{0E222971-36F1-9543-AFD4-942A2B88ECE8}" srcOrd="4" destOrd="0" presId="urn:microsoft.com/office/officeart/2005/8/layout/radial6"/>
    <dgm:cxn modelId="{22424CE0-8CCB-954C-9EDB-31B72B058732}" type="presParOf" srcId="{136D72CA-22F5-AF4F-A288-3ED82AC35D32}" destId="{9E90F8A0-CEC6-A145-B672-690F483D03E7}" srcOrd="5" destOrd="0" presId="urn:microsoft.com/office/officeart/2005/8/layout/radial6"/>
    <dgm:cxn modelId="{C1909D4D-C9CB-044B-9959-6A20C9D0A700}" type="presParOf" srcId="{136D72CA-22F5-AF4F-A288-3ED82AC35D32}" destId="{8CA7CCEF-BA7D-264E-81AB-D4B24837BEDB}" srcOrd="6" destOrd="0" presId="urn:microsoft.com/office/officeart/2005/8/layout/radial6"/>
    <dgm:cxn modelId="{2672386F-AFF0-8C47-80F3-570DFC8AB0AA}" type="presParOf" srcId="{136D72CA-22F5-AF4F-A288-3ED82AC35D32}" destId="{D040F728-0856-0B44-AD83-54A4776C4E68}" srcOrd="7" destOrd="0" presId="urn:microsoft.com/office/officeart/2005/8/layout/radial6"/>
    <dgm:cxn modelId="{2831B866-F760-1C49-A749-B434D7305993}" type="presParOf" srcId="{136D72CA-22F5-AF4F-A288-3ED82AC35D32}" destId="{B4F69DF9-9449-4741-9CD2-E20E8742E7EB}" srcOrd="8" destOrd="0" presId="urn:microsoft.com/office/officeart/2005/8/layout/radial6"/>
    <dgm:cxn modelId="{EC6E03AB-9597-D047-B876-E17D476752CA}" type="presParOf" srcId="{136D72CA-22F5-AF4F-A288-3ED82AC35D32}" destId="{EAAF9625-85F9-8546-97EE-7608A7206860}" srcOrd="9" destOrd="0" presId="urn:microsoft.com/office/officeart/2005/8/layout/radial6"/>
    <dgm:cxn modelId="{41CBEA70-01BC-1E42-875C-6C768163EAD5}" type="presParOf" srcId="{136D72CA-22F5-AF4F-A288-3ED82AC35D32}" destId="{5A2BEF36-4D16-2349-ACF2-73E941E8CEF8}" srcOrd="10" destOrd="0" presId="urn:microsoft.com/office/officeart/2005/8/layout/radial6"/>
    <dgm:cxn modelId="{B6529FFE-4917-7D48-8CD9-AC1EA9850BEB}" type="presParOf" srcId="{136D72CA-22F5-AF4F-A288-3ED82AC35D32}" destId="{8F844093-5E5A-8746-8BC8-E1C93089F154}" srcOrd="11" destOrd="0" presId="urn:microsoft.com/office/officeart/2005/8/layout/radial6"/>
    <dgm:cxn modelId="{20D83960-34B5-7047-AD56-DF80CC088A65}" type="presParOf" srcId="{136D72CA-22F5-AF4F-A288-3ED82AC35D32}" destId="{D384E1D6-D19E-E444-A1EA-B524F100B54A}" srcOrd="12" destOrd="0" presId="urn:microsoft.com/office/officeart/2005/8/layout/radial6"/>
    <dgm:cxn modelId="{C4CDAA58-5849-054A-A821-50DBF6D25D4D}" type="presParOf" srcId="{136D72CA-22F5-AF4F-A288-3ED82AC35D32}" destId="{888A0AFA-8613-B440-9D05-8EB2E6CDD241}" srcOrd="13" destOrd="0" presId="urn:microsoft.com/office/officeart/2005/8/layout/radial6"/>
    <dgm:cxn modelId="{0A009F57-1D94-8140-B6E7-E64F8E9F6AFA}" type="presParOf" srcId="{136D72CA-22F5-AF4F-A288-3ED82AC35D32}" destId="{632A126C-6DE2-AD4D-AF69-838C7B7F0C87}" srcOrd="14" destOrd="0" presId="urn:microsoft.com/office/officeart/2005/8/layout/radial6"/>
    <dgm:cxn modelId="{81336DAD-5DF0-9B47-B677-AA9F5E23D25B}" type="presParOf" srcId="{136D72CA-22F5-AF4F-A288-3ED82AC35D32}" destId="{0A3D7557-34A2-F244-8F84-583C2A24D58C}" srcOrd="15" destOrd="0" presId="urn:microsoft.com/office/officeart/2005/8/layout/radial6"/>
    <dgm:cxn modelId="{4135ADC4-AAD6-8E40-A9C3-9EC0FC9210AB}" type="presParOf" srcId="{136D72CA-22F5-AF4F-A288-3ED82AC35D32}" destId="{E5C895C5-B3BC-7045-8710-05CDD1F93165}" srcOrd="16" destOrd="0" presId="urn:microsoft.com/office/officeart/2005/8/layout/radial6"/>
    <dgm:cxn modelId="{C53FC8BD-2FE0-AD40-AB32-B7B6B4E6F64A}" type="presParOf" srcId="{136D72CA-22F5-AF4F-A288-3ED82AC35D32}" destId="{5C382AC8-F558-984E-A488-76901F8785F7}" srcOrd="17" destOrd="0" presId="urn:microsoft.com/office/officeart/2005/8/layout/radial6"/>
    <dgm:cxn modelId="{C466A70E-68F8-1049-AE50-D4501186BA7C}" type="presParOf" srcId="{136D72CA-22F5-AF4F-A288-3ED82AC35D32}" destId="{4F969056-872C-FF43-BA30-BC04F97A539B}" srcOrd="18" destOrd="0" presId="urn:microsoft.com/office/officeart/2005/8/layout/radial6"/>
    <dgm:cxn modelId="{DF621E44-3743-174C-8845-93F9523AA45E}" type="presParOf" srcId="{136D72CA-22F5-AF4F-A288-3ED82AC35D32}" destId="{443CEDE9-5F2E-5E47-AEC9-FAD4C5E2F189}" srcOrd="19" destOrd="0" presId="urn:microsoft.com/office/officeart/2005/8/layout/radial6"/>
    <dgm:cxn modelId="{3C267413-AFFA-6241-8864-4C1F2BE45E9B}" type="presParOf" srcId="{136D72CA-22F5-AF4F-A288-3ED82AC35D32}" destId="{55E66BE9-94F3-B142-9C77-35801C6D8E18}" srcOrd="20" destOrd="0" presId="urn:microsoft.com/office/officeart/2005/8/layout/radial6"/>
    <dgm:cxn modelId="{66ACB338-AB68-2040-9F54-6943F5A3BFA9}" type="presParOf" srcId="{136D72CA-22F5-AF4F-A288-3ED82AC35D32}" destId="{82BD770B-3AE7-604D-B927-7B581BED3B8B}" srcOrd="21" destOrd="0" presId="urn:microsoft.com/office/officeart/2005/8/layout/radial6"/>
    <dgm:cxn modelId="{00D5DF23-68EC-4149-8E1F-08FBD3E2E6B1}" type="presParOf" srcId="{136D72CA-22F5-AF4F-A288-3ED82AC35D32}" destId="{6D26C763-D1A7-5D4F-A8E9-1D41C140CA0F}" srcOrd="22" destOrd="0" presId="urn:microsoft.com/office/officeart/2005/8/layout/radial6"/>
    <dgm:cxn modelId="{A51427CD-F8E2-024E-8B0F-2215066CDAC6}" type="presParOf" srcId="{136D72CA-22F5-AF4F-A288-3ED82AC35D32}" destId="{7E8A51F7-8640-9E4C-9529-DB7A6B44B0A8}" srcOrd="23" destOrd="0" presId="urn:microsoft.com/office/officeart/2005/8/layout/radial6"/>
    <dgm:cxn modelId="{A62AE2B7-95D0-E74B-AB90-8B3263D01553}" type="presParOf" srcId="{136D72CA-22F5-AF4F-A288-3ED82AC35D32}" destId="{70331091-F7E8-0245-87C7-15981700A4AE}" srcOrd="24" destOrd="0" presId="urn:microsoft.com/office/officeart/2005/8/layout/radial6"/>
    <dgm:cxn modelId="{82086140-354C-FC40-981A-C12160909511}" type="presParOf" srcId="{136D72CA-22F5-AF4F-A288-3ED82AC35D32}" destId="{DEF5C4CF-1242-6941-B375-2419D2F614DC}" srcOrd="25" destOrd="0" presId="urn:microsoft.com/office/officeart/2005/8/layout/radial6"/>
    <dgm:cxn modelId="{B0160297-E280-7944-BA0E-805FCFEE8BC4}" type="presParOf" srcId="{136D72CA-22F5-AF4F-A288-3ED82AC35D32}" destId="{54BFD4BC-CE69-134A-9473-63482580A474}" srcOrd="26" destOrd="0" presId="urn:microsoft.com/office/officeart/2005/8/layout/radial6"/>
    <dgm:cxn modelId="{454A76D0-1AC4-D546-9D4A-DF5FB2116E76}" type="presParOf" srcId="{136D72CA-22F5-AF4F-A288-3ED82AC35D32}" destId="{EE7CF758-35B8-154B-9B3B-5FADFB6B51E3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9B96FF-CDA6-EE48-9068-3FCDE00544A6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6DAF12-29A4-B842-ADDF-F7A3B0CFBA82}">
      <dgm:prSet phldrT="[Text]"/>
      <dgm:spPr/>
      <dgm:t>
        <a:bodyPr/>
        <a:lstStyle/>
        <a:p>
          <a:r>
            <a:rPr lang="en-US" dirty="0" smtClean="0"/>
            <a:t>IMPLEMENTAZIONE</a:t>
          </a:r>
          <a:endParaRPr lang="en-US" dirty="0"/>
        </a:p>
      </dgm:t>
    </dgm:pt>
    <dgm:pt modelId="{8DC2F667-EC2C-5841-9322-FAD5F73A03C9}" type="parTrans" cxnId="{1697BB03-893D-414C-85F5-F4A12257F549}">
      <dgm:prSet/>
      <dgm:spPr/>
      <dgm:t>
        <a:bodyPr/>
        <a:lstStyle/>
        <a:p>
          <a:endParaRPr lang="en-US"/>
        </a:p>
      </dgm:t>
    </dgm:pt>
    <dgm:pt modelId="{7BA2CE1F-CA7C-F04A-A147-11B5CAF37338}" type="sibTrans" cxnId="{1697BB03-893D-414C-85F5-F4A12257F549}">
      <dgm:prSet/>
      <dgm:spPr/>
      <dgm:t>
        <a:bodyPr/>
        <a:lstStyle/>
        <a:p>
          <a:endParaRPr lang="en-US"/>
        </a:p>
      </dgm:t>
    </dgm:pt>
    <dgm:pt modelId="{F8532FDA-5761-0E49-863E-7999B757CF1E}">
      <dgm:prSet phldrT="[Text]" custT="1"/>
      <dgm:spPr/>
      <dgm:t>
        <a:bodyPr/>
        <a:lstStyle/>
        <a:p>
          <a:r>
            <a:rPr lang="en-US" sz="3600" dirty="0" err="1" smtClean="0"/>
            <a:t>Materiale</a:t>
          </a:r>
          <a:r>
            <a:rPr lang="en-US" sz="3600" dirty="0" smtClean="0"/>
            <a:t> </a:t>
          </a:r>
          <a:r>
            <a:rPr lang="en-US" sz="3600" dirty="0" err="1" smtClean="0"/>
            <a:t>Prodotto</a:t>
          </a:r>
          <a:endParaRPr lang="en-US" sz="3600" dirty="0"/>
        </a:p>
      </dgm:t>
    </dgm:pt>
    <dgm:pt modelId="{D175B506-8D54-DC44-9599-2FF66B8ABEC8}" type="parTrans" cxnId="{94C81CDE-0A5E-A249-87F2-D0880BB4FB58}">
      <dgm:prSet/>
      <dgm:spPr/>
      <dgm:t>
        <a:bodyPr/>
        <a:lstStyle/>
        <a:p>
          <a:endParaRPr lang="en-US"/>
        </a:p>
      </dgm:t>
    </dgm:pt>
    <dgm:pt modelId="{3CA506EC-2E16-E04E-9238-1B34DBB0B721}" type="sibTrans" cxnId="{94C81CDE-0A5E-A249-87F2-D0880BB4FB58}">
      <dgm:prSet/>
      <dgm:spPr/>
      <dgm:t>
        <a:bodyPr/>
        <a:lstStyle/>
        <a:p>
          <a:endParaRPr lang="en-US"/>
        </a:p>
      </dgm:t>
    </dgm:pt>
    <dgm:pt modelId="{884DCA69-7212-624F-B8D2-38874B4B87C6}">
      <dgm:prSet phldrT="[Text]" custT="1"/>
      <dgm:spPr/>
      <dgm:t>
        <a:bodyPr/>
        <a:lstStyle/>
        <a:p>
          <a:r>
            <a:rPr lang="en-US" sz="3600" dirty="0" err="1" smtClean="0"/>
            <a:t>Programmazione</a:t>
          </a:r>
          <a:r>
            <a:rPr lang="en-US" sz="3600" dirty="0" smtClean="0"/>
            <a:t> </a:t>
          </a:r>
          <a:r>
            <a:rPr lang="en-US" sz="3600" dirty="0" err="1" smtClean="0"/>
            <a:t>temporale</a:t>
          </a:r>
          <a:endParaRPr lang="en-US" sz="3600" dirty="0"/>
        </a:p>
      </dgm:t>
    </dgm:pt>
    <dgm:pt modelId="{99097BCB-562E-2A43-ADAB-7BB8ECC41488}" type="parTrans" cxnId="{1354736C-FD0A-9544-B086-193FCC72FF9E}">
      <dgm:prSet/>
      <dgm:spPr/>
      <dgm:t>
        <a:bodyPr/>
        <a:lstStyle/>
        <a:p>
          <a:endParaRPr lang="en-US"/>
        </a:p>
      </dgm:t>
    </dgm:pt>
    <dgm:pt modelId="{3E5D5C53-73A0-B746-ADBD-A94E66C87CDE}" type="sibTrans" cxnId="{1354736C-FD0A-9544-B086-193FCC72FF9E}">
      <dgm:prSet/>
      <dgm:spPr/>
      <dgm:t>
        <a:bodyPr/>
        <a:lstStyle/>
        <a:p>
          <a:endParaRPr lang="en-US"/>
        </a:p>
      </dgm:t>
    </dgm:pt>
    <dgm:pt modelId="{1E96B194-55A2-8C44-99C8-F1521060B570}">
      <dgm:prSet phldrT="[Text]"/>
      <dgm:spPr/>
      <dgm:t>
        <a:bodyPr/>
        <a:lstStyle/>
        <a:p>
          <a:r>
            <a:rPr lang="en-US" dirty="0" smtClean="0"/>
            <a:t>PIANO DI STUDIO LOCALE</a:t>
          </a:r>
          <a:endParaRPr lang="en-US" dirty="0"/>
        </a:p>
      </dgm:t>
    </dgm:pt>
    <dgm:pt modelId="{2D1EB62D-0640-B047-972C-CB52669CB90A}" type="parTrans" cxnId="{81078297-088C-5741-91AF-F2DB7721EA2B}">
      <dgm:prSet/>
      <dgm:spPr/>
      <dgm:t>
        <a:bodyPr/>
        <a:lstStyle/>
        <a:p>
          <a:endParaRPr lang="en-US"/>
        </a:p>
      </dgm:t>
    </dgm:pt>
    <dgm:pt modelId="{0634B4A4-F080-C14A-8699-3A685186FB1B}" type="sibTrans" cxnId="{81078297-088C-5741-91AF-F2DB7721EA2B}">
      <dgm:prSet/>
      <dgm:spPr/>
      <dgm:t>
        <a:bodyPr/>
        <a:lstStyle/>
        <a:p>
          <a:endParaRPr lang="en-US"/>
        </a:p>
      </dgm:t>
    </dgm:pt>
    <dgm:pt modelId="{2DC0F0E7-9FB4-4A45-9981-BAE7A769451B}">
      <dgm:prSet phldrT="[Text]"/>
      <dgm:spPr/>
      <dgm:t>
        <a:bodyPr/>
        <a:lstStyle/>
        <a:p>
          <a:r>
            <a:rPr lang="en-US" dirty="0" err="1" smtClean="0"/>
            <a:t>Rotazioni</a:t>
          </a:r>
          <a:r>
            <a:rPr lang="en-US" dirty="0" smtClean="0"/>
            <a:t> </a:t>
          </a:r>
          <a:r>
            <a:rPr lang="mr-IN" dirty="0" smtClean="0"/>
            <a:t>–</a:t>
          </a:r>
          <a:r>
            <a:rPr lang="en-US" dirty="0" smtClean="0"/>
            <a:t> </a:t>
          </a:r>
          <a:r>
            <a:rPr lang="en-US" dirty="0" err="1" smtClean="0"/>
            <a:t>Identificazione</a:t>
          </a:r>
          <a:r>
            <a:rPr lang="en-US" dirty="0" smtClean="0"/>
            <a:t> TUTOR</a:t>
          </a:r>
          <a:endParaRPr lang="en-US" dirty="0"/>
        </a:p>
      </dgm:t>
    </dgm:pt>
    <dgm:pt modelId="{7CD8C592-D5EA-4040-BDE0-F3FE91F0D2E4}" type="parTrans" cxnId="{6F3E72D2-520F-B649-AA70-722392838942}">
      <dgm:prSet/>
      <dgm:spPr/>
      <dgm:t>
        <a:bodyPr/>
        <a:lstStyle/>
        <a:p>
          <a:endParaRPr lang="en-US"/>
        </a:p>
      </dgm:t>
    </dgm:pt>
    <dgm:pt modelId="{F4228F36-6E7B-0B44-AEE0-E7444AF306A2}" type="sibTrans" cxnId="{6F3E72D2-520F-B649-AA70-722392838942}">
      <dgm:prSet/>
      <dgm:spPr/>
      <dgm:t>
        <a:bodyPr/>
        <a:lstStyle/>
        <a:p>
          <a:endParaRPr lang="en-US"/>
        </a:p>
      </dgm:t>
    </dgm:pt>
    <dgm:pt modelId="{D1C36AF3-D48A-474D-A547-959A5D918D21}">
      <dgm:prSet phldrT="[Text]"/>
      <dgm:spPr/>
      <dgm:t>
        <a:bodyPr/>
        <a:lstStyle/>
        <a:p>
          <a:r>
            <a:rPr lang="en-US" dirty="0" err="1" smtClean="0"/>
            <a:t>Calendarizzazione</a:t>
          </a:r>
          <a:r>
            <a:rPr lang="en-US" dirty="0" smtClean="0"/>
            <a:t>  INSEGNAMENTO</a:t>
          </a:r>
          <a:endParaRPr lang="en-US" dirty="0"/>
        </a:p>
      </dgm:t>
    </dgm:pt>
    <dgm:pt modelId="{3B75A239-44CE-574F-A1F0-8E45F4B7D2D0}" type="parTrans" cxnId="{4923A1D8-450E-0B4C-B2BA-6192F2764DC6}">
      <dgm:prSet/>
      <dgm:spPr/>
      <dgm:t>
        <a:bodyPr/>
        <a:lstStyle/>
        <a:p>
          <a:endParaRPr lang="en-US"/>
        </a:p>
      </dgm:t>
    </dgm:pt>
    <dgm:pt modelId="{F50EEE4B-BFB1-C546-9CB6-7446109DD12C}" type="sibTrans" cxnId="{4923A1D8-450E-0B4C-B2BA-6192F2764DC6}">
      <dgm:prSet/>
      <dgm:spPr/>
      <dgm:t>
        <a:bodyPr/>
        <a:lstStyle/>
        <a:p>
          <a:endParaRPr lang="en-US"/>
        </a:p>
      </dgm:t>
    </dgm:pt>
    <dgm:pt modelId="{BF21C298-FF42-9445-A82B-EADE30719BCA}">
      <dgm:prSet phldrT="[Text]"/>
      <dgm:spPr/>
      <dgm:t>
        <a:bodyPr/>
        <a:lstStyle/>
        <a:p>
          <a:r>
            <a:rPr lang="en-US" dirty="0" err="1" smtClean="0"/>
            <a:t>Definizione</a:t>
          </a:r>
          <a:r>
            <a:rPr lang="en-US" dirty="0" smtClean="0"/>
            <a:t> VALUTAZIONE FORMALE (in </a:t>
          </a:r>
          <a:r>
            <a:rPr lang="en-US" dirty="0" err="1" smtClean="0"/>
            <a:t>itinere+esame</a:t>
          </a:r>
          <a:r>
            <a:rPr lang="en-US" dirty="0" smtClean="0"/>
            <a:t> fine anno)</a:t>
          </a:r>
          <a:endParaRPr lang="en-US" dirty="0"/>
        </a:p>
      </dgm:t>
    </dgm:pt>
    <dgm:pt modelId="{17478966-4FC6-A14B-9C80-619FEDBFE546}" type="parTrans" cxnId="{53D7D5D9-8A1D-1942-B9EB-4E72D04BE690}">
      <dgm:prSet/>
      <dgm:spPr/>
      <dgm:t>
        <a:bodyPr/>
        <a:lstStyle/>
        <a:p>
          <a:endParaRPr lang="en-US"/>
        </a:p>
      </dgm:t>
    </dgm:pt>
    <dgm:pt modelId="{DD45A507-7F21-534D-BF6F-97A08C80F49A}" type="sibTrans" cxnId="{53D7D5D9-8A1D-1942-B9EB-4E72D04BE690}">
      <dgm:prSet/>
      <dgm:spPr/>
      <dgm:t>
        <a:bodyPr/>
        <a:lstStyle/>
        <a:p>
          <a:endParaRPr lang="en-US"/>
        </a:p>
      </dgm:t>
    </dgm:pt>
    <dgm:pt modelId="{A01CF6E9-468E-1F41-8B55-37B1193082A4}">
      <dgm:prSet phldrT="[Text]"/>
      <dgm:spPr/>
      <dgm:t>
        <a:bodyPr/>
        <a:lstStyle/>
        <a:p>
          <a:r>
            <a:rPr lang="en-US" dirty="0" err="1" smtClean="0"/>
            <a:t>Definizione</a:t>
          </a:r>
          <a:r>
            <a:rPr lang="en-US" dirty="0" smtClean="0"/>
            <a:t> VALUTAZIONE </a:t>
          </a:r>
          <a:r>
            <a:rPr lang="en-US" i="1" dirty="0" smtClean="0"/>
            <a:t>on the job</a:t>
          </a:r>
          <a:endParaRPr lang="en-US" i="1" dirty="0"/>
        </a:p>
      </dgm:t>
    </dgm:pt>
    <dgm:pt modelId="{AEC11090-D79B-424F-BBF7-7EFAEDF81680}" type="parTrans" cxnId="{8975E87A-43DF-B543-993D-8022A5BECE93}">
      <dgm:prSet/>
      <dgm:spPr/>
      <dgm:t>
        <a:bodyPr/>
        <a:lstStyle/>
        <a:p>
          <a:endParaRPr lang="en-US"/>
        </a:p>
      </dgm:t>
    </dgm:pt>
    <dgm:pt modelId="{4BD9F94E-8D5D-A64E-A685-182F7D0F6C94}" type="sibTrans" cxnId="{8975E87A-43DF-B543-993D-8022A5BECE93}">
      <dgm:prSet/>
      <dgm:spPr/>
      <dgm:t>
        <a:bodyPr/>
        <a:lstStyle/>
        <a:p>
          <a:endParaRPr lang="en-US"/>
        </a:p>
      </dgm:t>
    </dgm:pt>
    <dgm:pt modelId="{78D7EFE8-16DE-4441-BEFC-4FE89037D17B}" type="pres">
      <dgm:prSet presAssocID="{7A9B96FF-CDA6-EE48-9068-3FCDE00544A6}" presName="Name0" presStyleCnt="0">
        <dgm:presLayoutVars>
          <dgm:dir/>
          <dgm:animLvl val="lvl"/>
          <dgm:resizeHandles val="exact"/>
        </dgm:presLayoutVars>
      </dgm:prSet>
      <dgm:spPr/>
    </dgm:pt>
    <dgm:pt modelId="{A4A24BB1-5AD2-1946-A190-6C0D473DFB6B}" type="pres">
      <dgm:prSet presAssocID="{7A9B96FF-CDA6-EE48-9068-3FCDE00544A6}" presName="tSp" presStyleCnt="0"/>
      <dgm:spPr/>
    </dgm:pt>
    <dgm:pt modelId="{AADC2248-D89B-9345-8671-35ADDE377587}" type="pres">
      <dgm:prSet presAssocID="{7A9B96FF-CDA6-EE48-9068-3FCDE00544A6}" presName="bSp" presStyleCnt="0"/>
      <dgm:spPr/>
    </dgm:pt>
    <dgm:pt modelId="{57795756-74DD-3049-8951-A42940F9A51B}" type="pres">
      <dgm:prSet presAssocID="{7A9B96FF-CDA6-EE48-9068-3FCDE00544A6}" presName="process" presStyleCnt="0"/>
      <dgm:spPr/>
    </dgm:pt>
    <dgm:pt modelId="{A4B7BC4D-0C64-B049-B6A4-4D6CC07B0149}" type="pres">
      <dgm:prSet presAssocID="{426DAF12-29A4-B842-ADDF-F7A3B0CFBA82}" presName="composite1" presStyleCnt="0"/>
      <dgm:spPr/>
    </dgm:pt>
    <dgm:pt modelId="{CEE6041D-5ED3-9644-924E-0E2D49A56C54}" type="pres">
      <dgm:prSet presAssocID="{426DAF12-29A4-B842-ADDF-F7A3B0CFBA82}" presName="dummyNode1" presStyleLbl="node1" presStyleIdx="0" presStyleCnt="2"/>
      <dgm:spPr/>
    </dgm:pt>
    <dgm:pt modelId="{D1AB2F84-31D2-434D-BF2F-07E9ACF20D57}" type="pres">
      <dgm:prSet presAssocID="{426DAF12-29A4-B842-ADDF-F7A3B0CFBA82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EF566-8974-454F-8F8D-815D23E8AE62}" type="pres">
      <dgm:prSet presAssocID="{426DAF12-29A4-B842-ADDF-F7A3B0CFBA82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79998-8C88-3041-8425-7A8FC8168B7C}" type="pres">
      <dgm:prSet presAssocID="{426DAF12-29A4-B842-ADDF-F7A3B0CFBA82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7F8E9F72-4F8E-E344-8F52-926EEBAD58AA}" type="pres">
      <dgm:prSet presAssocID="{426DAF12-29A4-B842-ADDF-F7A3B0CFBA82}" presName="connSite1" presStyleCnt="0"/>
      <dgm:spPr/>
    </dgm:pt>
    <dgm:pt modelId="{72189DFF-C606-7C4D-B9AC-38813ED3CED4}" type="pres">
      <dgm:prSet presAssocID="{7BA2CE1F-CA7C-F04A-A147-11B5CAF37338}" presName="Name9" presStyleLbl="sibTrans2D1" presStyleIdx="0" presStyleCnt="1"/>
      <dgm:spPr/>
    </dgm:pt>
    <dgm:pt modelId="{1784D103-89F4-9840-8FF0-2866461AC02F}" type="pres">
      <dgm:prSet presAssocID="{1E96B194-55A2-8C44-99C8-F1521060B570}" presName="composite2" presStyleCnt="0"/>
      <dgm:spPr/>
    </dgm:pt>
    <dgm:pt modelId="{1670B5DF-47CC-D04D-913E-A6466F84769E}" type="pres">
      <dgm:prSet presAssocID="{1E96B194-55A2-8C44-99C8-F1521060B570}" presName="dummyNode2" presStyleLbl="node1" presStyleIdx="0" presStyleCnt="2"/>
      <dgm:spPr/>
    </dgm:pt>
    <dgm:pt modelId="{AD18CD20-5B85-8B40-9195-B63FAB0848EE}" type="pres">
      <dgm:prSet presAssocID="{1E96B194-55A2-8C44-99C8-F1521060B570}" presName="childNode2" presStyleLbl="bgAcc1" presStyleIdx="1" presStyleCnt="2" custScaleX="128416" custScaleY="137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2F340-5C22-6D4C-8869-3F2D88E7FE36}" type="pres">
      <dgm:prSet presAssocID="{1E96B194-55A2-8C44-99C8-F1521060B570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C04C7-98BD-F344-8D41-85F49E377764}" type="pres">
      <dgm:prSet presAssocID="{1E96B194-55A2-8C44-99C8-F1521060B570}" presName="parentNode2" presStyleLbl="node1" presStyleIdx="1" presStyleCnt="2" custLinFactNeighborX="14520" custLinFactNeighborY="-182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90812-C9F8-7542-BEF5-A8C212602181}" type="pres">
      <dgm:prSet presAssocID="{1E96B194-55A2-8C44-99C8-F1521060B570}" presName="connSite2" presStyleCnt="0"/>
      <dgm:spPr/>
    </dgm:pt>
  </dgm:ptLst>
  <dgm:cxnLst>
    <dgm:cxn modelId="{B79F4141-DBFC-0F4A-A827-98DF0C2E97D1}" type="presOf" srcId="{A01CF6E9-468E-1F41-8B55-37B1193082A4}" destId="{B2D2F340-5C22-6D4C-8869-3F2D88E7FE36}" srcOrd="1" destOrd="3" presId="urn:microsoft.com/office/officeart/2005/8/layout/hProcess4"/>
    <dgm:cxn modelId="{25CC23A9-1B26-DF41-A379-F00A891F14DA}" type="presOf" srcId="{F8532FDA-5761-0E49-863E-7999B757CF1E}" destId="{7B8EF566-8974-454F-8F8D-815D23E8AE62}" srcOrd="1" destOrd="0" presId="urn:microsoft.com/office/officeart/2005/8/layout/hProcess4"/>
    <dgm:cxn modelId="{81078297-088C-5741-91AF-F2DB7721EA2B}" srcId="{7A9B96FF-CDA6-EE48-9068-3FCDE00544A6}" destId="{1E96B194-55A2-8C44-99C8-F1521060B570}" srcOrd="1" destOrd="0" parTransId="{2D1EB62D-0640-B047-972C-CB52669CB90A}" sibTransId="{0634B4A4-F080-C14A-8699-3A685186FB1B}"/>
    <dgm:cxn modelId="{4923A1D8-450E-0B4C-B2BA-6192F2764DC6}" srcId="{1E96B194-55A2-8C44-99C8-F1521060B570}" destId="{D1C36AF3-D48A-474D-A547-959A5D918D21}" srcOrd="1" destOrd="0" parTransId="{3B75A239-44CE-574F-A1F0-8E45F4B7D2D0}" sibTransId="{F50EEE4B-BFB1-C546-9CB6-7446109DD12C}"/>
    <dgm:cxn modelId="{42C3FFB0-4145-1D45-9B4F-11667876C77B}" type="presOf" srcId="{BF21C298-FF42-9445-A82B-EADE30719BCA}" destId="{AD18CD20-5B85-8B40-9195-B63FAB0848EE}" srcOrd="0" destOrd="2" presId="urn:microsoft.com/office/officeart/2005/8/layout/hProcess4"/>
    <dgm:cxn modelId="{14399B8A-5970-D642-86E5-6F549E268BE6}" type="presOf" srcId="{884DCA69-7212-624F-B8D2-38874B4B87C6}" destId="{D1AB2F84-31D2-434D-BF2F-07E9ACF20D57}" srcOrd="0" destOrd="1" presId="urn:microsoft.com/office/officeart/2005/8/layout/hProcess4"/>
    <dgm:cxn modelId="{FF1C53A3-21BB-2F4C-AB13-52FD3C20AC62}" type="presOf" srcId="{2DC0F0E7-9FB4-4A45-9981-BAE7A769451B}" destId="{B2D2F340-5C22-6D4C-8869-3F2D88E7FE36}" srcOrd="1" destOrd="0" presId="urn:microsoft.com/office/officeart/2005/8/layout/hProcess4"/>
    <dgm:cxn modelId="{8975E87A-43DF-B543-993D-8022A5BECE93}" srcId="{1E96B194-55A2-8C44-99C8-F1521060B570}" destId="{A01CF6E9-468E-1F41-8B55-37B1193082A4}" srcOrd="3" destOrd="0" parTransId="{AEC11090-D79B-424F-BBF7-7EFAEDF81680}" sibTransId="{4BD9F94E-8D5D-A64E-A685-182F7D0F6C94}"/>
    <dgm:cxn modelId="{DD651085-036F-E94D-B5C7-1EEACDE28AEB}" type="presOf" srcId="{7BA2CE1F-CA7C-F04A-A147-11B5CAF37338}" destId="{72189DFF-C606-7C4D-B9AC-38813ED3CED4}" srcOrd="0" destOrd="0" presId="urn:microsoft.com/office/officeart/2005/8/layout/hProcess4"/>
    <dgm:cxn modelId="{94C81CDE-0A5E-A249-87F2-D0880BB4FB58}" srcId="{426DAF12-29A4-B842-ADDF-F7A3B0CFBA82}" destId="{F8532FDA-5761-0E49-863E-7999B757CF1E}" srcOrd="0" destOrd="0" parTransId="{D175B506-8D54-DC44-9599-2FF66B8ABEC8}" sibTransId="{3CA506EC-2E16-E04E-9238-1B34DBB0B721}"/>
    <dgm:cxn modelId="{6AD576D2-1FE6-C641-A614-2AF0C2BDC90C}" type="presOf" srcId="{1E96B194-55A2-8C44-99C8-F1521060B570}" destId="{F6DC04C7-98BD-F344-8D41-85F49E377764}" srcOrd="0" destOrd="0" presId="urn:microsoft.com/office/officeart/2005/8/layout/hProcess4"/>
    <dgm:cxn modelId="{01F31AE1-BBC7-A340-BAA3-07FBED146DC7}" type="presOf" srcId="{BF21C298-FF42-9445-A82B-EADE30719BCA}" destId="{B2D2F340-5C22-6D4C-8869-3F2D88E7FE36}" srcOrd="1" destOrd="2" presId="urn:microsoft.com/office/officeart/2005/8/layout/hProcess4"/>
    <dgm:cxn modelId="{69B76FCE-B197-3447-84DF-C0B897E3E751}" type="presOf" srcId="{884DCA69-7212-624F-B8D2-38874B4B87C6}" destId="{7B8EF566-8974-454F-8F8D-815D23E8AE62}" srcOrd="1" destOrd="1" presId="urn:microsoft.com/office/officeart/2005/8/layout/hProcess4"/>
    <dgm:cxn modelId="{1697BB03-893D-414C-85F5-F4A12257F549}" srcId="{7A9B96FF-CDA6-EE48-9068-3FCDE00544A6}" destId="{426DAF12-29A4-B842-ADDF-F7A3B0CFBA82}" srcOrd="0" destOrd="0" parTransId="{8DC2F667-EC2C-5841-9322-FAD5F73A03C9}" sibTransId="{7BA2CE1F-CA7C-F04A-A147-11B5CAF37338}"/>
    <dgm:cxn modelId="{1354736C-FD0A-9544-B086-193FCC72FF9E}" srcId="{426DAF12-29A4-B842-ADDF-F7A3B0CFBA82}" destId="{884DCA69-7212-624F-B8D2-38874B4B87C6}" srcOrd="1" destOrd="0" parTransId="{99097BCB-562E-2A43-ADAB-7BB8ECC41488}" sibTransId="{3E5D5C53-73A0-B746-ADBD-A94E66C87CDE}"/>
    <dgm:cxn modelId="{6F3E72D2-520F-B649-AA70-722392838942}" srcId="{1E96B194-55A2-8C44-99C8-F1521060B570}" destId="{2DC0F0E7-9FB4-4A45-9981-BAE7A769451B}" srcOrd="0" destOrd="0" parTransId="{7CD8C592-D5EA-4040-BDE0-F3FE91F0D2E4}" sibTransId="{F4228F36-6E7B-0B44-AEE0-E7444AF306A2}"/>
    <dgm:cxn modelId="{4C4EA7A6-0068-214A-ADD6-64E9C189B47F}" type="presOf" srcId="{A01CF6E9-468E-1F41-8B55-37B1193082A4}" destId="{AD18CD20-5B85-8B40-9195-B63FAB0848EE}" srcOrd="0" destOrd="3" presId="urn:microsoft.com/office/officeart/2005/8/layout/hProcess4"/>
    <dgm:cxn modelId="{C9C0E8AF-D889-A648-A24E-AB5FCEE1F6BC}" type="presOf" srcId="{F8532FDA-5761-0E49-863E-7999B757CF1E}" destId="{D1AB2F84-31D2-434D-BF2F-07E9ACF20D57}" srcOrd="0" destOrd="0" presId="urn:microsoft.com/office/officeart/2005/8/layout/hProcess4"/>
    <dgm:cxn modelId="{78422F85-38BC-A745-B25E-082F7C82E2A0}" type="presOf" srcId="{2DC0F0E7-9FB4-4A45-9981-BAE7A769451B}" destId="{AD18CD20-5B85-8B40-9195-B63FAB0848EE}" srcOrd="0" destOrd="0" presId="urn:microsoft.com/office/officeart/2005/8/layout/hProcess4"/>
    <dgm:cxn modelId="{53D7D5D9-8A1D-1942-B9EB-4E72D04BE690}" srcId="{1E96B194-55A2-8C44-99C8-F1521060B570}" destId="{BF21C298-FF42-9445-A82B-EADE30719BCA}" srcOrd="2" destOrd="0" parTransId="{17478966-4FC6-A14B-9C80-619FEDBFE546}" sibTransId="{DD45A507-7F21-534D-BF6F-97A08C80F49A}"/>
    <dgm:cxn modelId="{3FDDD636-B8C0-BB41-92E8-16DC6820FDF0}" type="presOf" srcId="{D1C36AF3-D48A-474D-A547-959A5D918D21}" destId="{B2D2F340-5C22-6D4C-8869-3F2D88E7FE36}" srcOrd="1" destOrd="1" presId="urn:microsoft.com/office/officeart/2005/8/layout/hProcess4"/>
    <dgm:cxn modelId="{C46E7C5E-8C1A-AF4A-BEE0-FD02464AB5B2}" type="presOf" srcId="{D1C36AF3-D48A-474D-A547-959A5D918D21}" destId="{AD18CD20-5B85-8B40-9195-B63FAB0848EE}" srcOrd="0" destOrd="1" presId="urn:microsoft.com/office/officeart/2005/8/layout/hProcess4"/>
    <dgm:cxn modelId="{8EF8AD84-7724-3C41-856C-24DCF6A1A1B2}" type="presOf" srcId="{7A9B96FF-CDA6-EE48-9068-3FCDE00544A6}" destId="{78D7EFE8-16DE-4441-BEFC-4FE89037D17B}" srcOrd="0" destOrd="0" presId="urn:microsoft.com/office/officeart/2005/8/layout/hProcess4"/>
    <dgm:cxn modelId="{21F34DF3-D30B-5846-B7F7-27300D2F4A8D}" type="presOf" srcId="{426DAF12-29A4-B842-ADDF-F7A3B0CFBA82}" destId="{27979998-8C88-3041-8425-7A8FC8168B7C}" srcOrd="0" destOrd="0" presId="urn:microsoft.com/office/officeart/2005/8/layout/hProcess4"/>
    <dgm:cxn modelId="{C895E2BC-3E25-1844-AA3C-0C60C26ADB2B}" type="presParOf" srcId="{78D7EFE8-16DE-4441-BEFC-4FE89037D17B}" destId="{A4A24BB1-5AD2-1946-A190-6C0D473DFB6B}" srcOrd="0" destOrd="0" presId="urn:microsoft.com/office/officeart/2005/8/layout/hProcess4"/>
    <dgm:cxn modelId="{72AAFC3D-CA48-B941-B286-A4C06FD7C925}" type="presParOf" srcId="{78D7EFE8-16DE-4441-BEFC-4FE89037D17B}" destId="{AADC2248-D89B-9345-8671-35ADDE377587}" srcOrd="1" destOrd="0" presId="urn:microsoft.com/office/officeart/2005/8/layout/hProcess4"/>
    <dgm:cxn modelId="{89F2D4B7-8959-9D45-9852-479B763C1760}" type="presParOf" srcId="{78D7EFE8-16DE-4441-BEFC-4FE89037D17B}" destId="{57795756-74DD-3049-8951-A42940F9A51B}" srcOrd="2" destOrd="0" presId="urn:microsoft.com/office/officeart/2005/8/layout/hProcess4"/>
    <dgm:cxn modelId="{91D7DE47-AFE9-8D40-97AC-84F9162C2B5D}" type="presParOf" srcId="{57795756-74DD-3049-8951-A42940F9A51B}" destId="{A4B7BC4D-0C64-B049-B6A4-4D6CC07B0149}" srcOrd="0" destOrd="0" presId="urn:microsoft.com/office/officeart/2005/8/layout/hProcess4"/>
    <dgm:cxn modelId="{F5A73E72-9B44-714F-9A96-B9CD606BC627}" type="presParOf" srcId="{A4B7BC4D-0C64-B049-B6A4-4D6CC07B0149}" destId="{CEE6041D-5ED3-9644-924E-0E2D49A56C54}" srcOrd="0" destOrd="0" presId="urn:microsoft.com/office/officeart/2005/8/layout/hProcess4"/>
    <dgm:cxn modelId="{4AAC3CCA-7209-7844-A9E7-9DCA44B2F8E7}" type="presParOf" srcId="{A4B7BC4D-0C64-B049-B6A4-4D6CC07B0149}" destId="{D1AB2F84-31D2-434D-BF2F-07E9ACF20D57}" srcOrd="1" destOrd="0" presId="urn:microsoft.com/office/officeart/2005/8/layout/hProcess4"/>
    <dgm:cxn modelId="{71FCF5D9-E858-5F4E-A7D5-BC416853E63E}" type="presParOf" srcId="{A4B7BC4D-0C64-B049-B6A4-4D6CC07B0149}" destId="{7B8EF566-8974-454F-8F8D-815D23E8AE62}" srcOrd="2" destOrd="0" presId="urn:microsoft.com/office/officeart/2005/8/layout/hProcess4"/>
    <dgm:cxn modelId="{3CCD0AE8-C701-4D44-A790-12B2F61859AE}" type="presParOf" srcId="{A4B7BC4D-0C64-B049-B6A4-4D6CC07B0149}" destId="{27979998-8C88-3041-8425-7A8FC8168B7C}" srcOrd="3" destOrd="0" presId="urn:microsoft.com/office/officeart/2005/8/layout/hProcess4"/>
    <dgm:cxn modelId="{95BF5928-3601-D945-A35E-72A6C36BB31E}" type="presParOf" srcId="{A4B7BC4D-0C64-B049-B6A4-4D6CC07B0149}" destId="{7F8E9F72-4F8E-E344-8F52-926EEBAD58AA}" srcOrd="4" destOrd="0" presId="urn:microsoft.com/office/officeart/2005/8/layout/hProcess4"/>
    <dgm:cxn modelId="{FC5CDA73-0241-9C4A-B8C0-7A887858F066}" type="presParOf" srcId="{57795756-74DD-3049-8951-A42940F9A51B}" destId="{72189DFF-C606-7C4D-B9AC-38813ED3CED4}" srcOrd="1" destOrd="0" presId="urn:microsoft.com/office/officeart/2005/8/layout/hProcess4"/>
    <dgm:cxn modelId="{250F96D6-139F-6B4D-98E6-0281027A71F9}" type="presParOf" srcId="{57795756-74DD-3049-8951-A42940F9A51B}" destId="{1784D103-89F4-9840-8FF0-2866461AC02F}" srcOrd="2" destOrd="0" presId="urn:microsoft.com/office/officeart/2005/8/layout/hProcess4"/>
    <dgm:cxn modelId="{BE5DCF59-58A2-2948-8850-DF05D14D4319}" type="presParOf" srcId="{1784D103-89F4-9840-8FF0-2866461AC02F}" destId="{1670B5DF-47CC-D04D-913E-A6466F84769E}" srcOrd="0" destOrd="0" presId="urn:microsoft.com/office/officeart/2005/8/layout/hProcess4"/>
    <dgm:cxn modelId="{B0954787-7C94-824B-AD6C-2FBC0C47896C}" type="presParOf" srcId="{1784D103-89F4-9840-8FF0-2866461AC02F}" destId="{AD18CD20-5B85-8B40-9195-B63FAB0848EE}" srcOrd="1" destOrd="0" presId="urn:microsoft.com/office/officeart/2005/8/layout/hProcess4"/>
    <dgm:cxn modelId="{09183069-F3B3-8646-8BE4-9EFDE64C1171}" type="presParOf" srcId="{1784D103-89F4-9840-8FF0-2866461AC02F}" destId="{B2D2F340-5C22-6D4C-8869-3F2D88E7FE36}" srcOrd="2" destOrd="0" presId="urn:microsoft.com/office/officeart/2005/8/layout/hProcess4"/>
    <dgm:cxn modelId="{EE186853-3EF3-2747-A294-74736EF11789}" type="presParOf" srcId="{1784D103-89F4-9840-8FF0-2866461AC02F}" destId="{F6DC04C7-98BD-F344-8D41-85F49E377764}" srcOrd="3" destOrd="0" presId="urn:microsoft.com/office/officeart/2005/8/layout/hProcess4"/>
    <dgm:cxn modelId="{44879A8B-47A2-2F4E-80D7-EECD1B103AF3}" type="presParOf" srcId="{1784D103-89F4-9840-8FF0-2866461AC02F}" destId="{D3190812-C9F8-7542-BEF5-A8C21260218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CAD2D5-FCAC-7744-93C9-0ED2D9929DDB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154648-2E61-A64F-BD6D-FD0879A50CBA}">
      <dgm:prSet phldrT="[Text]" custT="1"/>
      <dgm:spPr/>
      <dgm:t>
        <a:bodyPr/>
        <a:lstStyle/>
        <a:p>
          <a:r>
            <a:rPr lang="en-US" sz="2800" dirty="0" smtClean="0"/>
            <a:t>GARANZIA</a:t>
          </a:r>
          <a:endParaRPr lang="en-US" sz="2800" dirty="0"/>
        </a:p>
      </dgm:t>
    </dgm:pt>
    <dgm:pt modelId="{50018BA5-6602-CA43-B56A-587D75A3EC1F}" type="parTrans" cxnId="{9E627E37-C91A-4F48-A65F-8F4E7E519FCA}">
      <dgm:prSet/>
      <dgm:spPr/>
      <dgm:t>
        <a:bodyPr/>
        <a:lstStyle/>
        <a:p>
          <a:endParaRPr lang="en-US"/>
        </a:p>
      </dgm:t>
    </dgm:pt>
    <dgm:pt modelId="{2AA9886A-92DB-B54C-8A80-64213F6A5CB6}" type="sibTrans" cxnId="{9E627E37-C91A-4F48-A65F-8F4E7E519FCA}">
      <dgm:prSet/>
      <dgm:spPr/>
      <dgm:t>
        <a:bodyPr/>
        <a:lstStyle/>
        <a:p>
          <a:endParaRPr lang="en-US"/>
        </a:p>
      </dgm:t>
    </dgm:pt>
    <dgm:pt modelId="{5FA3AE73-B4E2-BE4B-8524-36C4A23C9997}">
      <dgm:prSet phldrT="[Text]" custT="1"/>
      <dgm:spPr/>
      <dgm:t>
        <a:bodyPr/>
        <a:lstStyle/>
        <a:p>
          <a:r>
            <a:rPr lang="en-US" sz="2400" dirty="0" smtClean="0"/>
            <a:t>COMPLETEZZA</a:t>
          </a:r>
          <a:endParaRPr lang="en-US" sz="2400" dirty="0"/>
        </a:p>
      </dgm:t>
    </dgm:pt>
    <dgm:pt modelId="{1070D1B0-9C68-5A4E-92A6-EDEAE19B2126}" type="parTrans" cxnId="{4933B0FA-F268-5549-B2E4-44ED0A48A4B9}">
      <dgm:prSet/>
      <dgm:spPr/>
      <dgm:t>
        <a:bodyPr/>
        <a:lstStyle/>
        <a:p>
          <a:endParaRPr lang="en-US"/>
        </a:p>
      </dgm:t>
    </dgm:pt>
    <dgm:pt modelId="{F3C80F49-E98B-6B44-816F-37185651BFC7}" type="sibTrans" cxnId="{4933B0FA-F268-5549-B2E4-44ED0A48A4B9}">
      <dgm:prSet/>
      <dgm:spPr/>
      <dgm:t>
        <a:bodyPr/>
        <a:lstStyle/>
        <a:p>
          <a:endParaRPr lang="en-US"/>
        </a:p>
      </dgm:t>
    </dgm:pt>
    <dgm:pt modelId="{4668A627-E5DE-A147-8C61-282B626C98AB}">
      <dgm:prSet phldrT="[Text]" custT="1"/>
      <dgm:spPr/>
      <dgm:t>
        <a:bodyPr/>
        <a:lstStyle/>
        <a:p>
          <a:r>
            <a:rPr lang="en-US" sz="2400" dirty="0" smtClean="0"/>
            <a:t>SOSTENIBILITA’</a:t>
          </a:r>
          <a:endParaRPr lang="en-US" sz="2400" dirty="0"/>
        </a:p>
      </dgm:t>
    </dgm:pt>
    <dgm:pt modelId="{62325691-EA08-2D44-A75A-E68C58A4D13E}" type="parTrans" cxnId="{7CAE035B-B9D5-334D-93B3-2FF73CC0A5B9}">
      <dgm:prSet/>
      <dgm:spPr/>
      <dgm:t>
        <a:bodyPr/>
        <a:lstStyle/>
        <a:p>
          <a:endParaRPr lang="en-US"/>
        </a:p>
      </dgm:t>
    </dgm:pt>
    <dgm:pt modelId="{21DD590E-4846-3240-BA2A-FF7A1B52051D}" type="sibTrans" cxnId="{7CAE035B-B9D5-334D-93B3-2FF73CC0A5B9}">
      <dgm:prSet/>
      <dgm:spPr/>
      <dgm:t>
        <a:bodyPr/>
        <a:lstStyle/>
        <a:p>
          <a:endParaRPr lang="en-US"/>
        </a:p>
      </dgm:t>
    </dgm:pt>
    <dgm:pt modelId="{9F4057A8-8C32-F04C-8541-23FBEE63815C}">
      <dgm:prSet phldrT="[Text]"/>
      <dgm:spPr/>
      <dgm:t>
        <a:bodyPr/>
        <a:lstStyle/>
        <a:p>
          <a:r>
            <a:rPr lang="en-US" dirty="0" smtClean="0"/>
            <a:t>PIANO DI STUDI LOCALE</a:t>
          </a:r>
          <a:endParaRPr lang="en-US" dirty="0"/>
        </a:p>
      </dgm:t>
    </dgm:pt>
    <dgm:pt modelId="{331651BE-2B30-7F47-A192-C32BD0467946}" type="parTrans" cxnId="{CA23AC0E-F2EB-D74D-B697-466E4D03EB66}">
      <dgm:prSet/>
      <dgm:spPr/>
      <dgm:t>
        <a:bodyPr/>
        <a:lstStyle/>
        <a:p>
          <a:endParaRPr lang="en-US"/>
        </a:p>
      </dgm:t>
    </dgm:pt>
    <dgm:pt modelId="{6F33D9F5-33E2-CD4D-9888-AF8A1A04D225}" type="sibTrans" cxnId="{CA23AC0E-F2EB-D74D-B697-466E4D03EB66}">
      <dgm:prSet/>
      <dgm:spPr/>
      <dgm:t>
        <a:bodyPr/>
        <a:lstStyle/>
        <a:p>
          <a:endParaRPr lang="en-US"/>
        </a:p>
      </dgm:t>
    </dgm:pt>
    <dgm:pt modelId="{1FB484FF-5437-4A47-93AF-C7B6E40D8088}" type="pres">
      <dgm:prSet presAssocID="{FDCAD2D5-FCAC-7744-93C9-0ED2D9929DD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31A7F8-13E9-6149-ADCA-4E8430619265}" type="pres">
      <dgm:prSet presAssocID="{FDCAD2D5-FCAC-7744-93C9-0ED2D9929DDB}" presName="ellipse" presStyleLbl="trBgShp" presStyleIdx="0" presStyleCnt="1" custScaleX="115750" custScaleY="107117" custLinFactNeighborY="9537"/>
      <dgm:spPr/>
    </dgm:pt>
    <dgm:pt modelId="{A80CA066-4DE2-D14B-8C3D-87D948EEAE54}" type="pres">
      <dgm:prSet presAssocID="{FDCAD2D5-FCAC-7744-93C9-0ED2D9929DDB}" presName="arrow1" presStyleLbl="fgShp" presStyleIdx="0" presStyleCnt="1" custLinFactNeighborX="-1899" custLinFactNeighborY="35599"/>
      <dgm:spPr/>
    </dgm:pt>
    <dgm:pt modelId="{1ED2B9A9-00D3-7A46-AAFD-F94FAF58C515}" type="pres">
      <dgm:prSet presAssocID="{FDCAD2D5-FCAC-7744-93C9-0ED2D9929DDB}" presName="rectangle" presStyleLbl="revTx" presStyleIdx="0" presStyleCnt="1" custScaleX="137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17A62-70D0-914A-B5F9-C98CD1AFC422}" type="pres">
      <dgm:prSet presAssocID="{5FA3AE73-B4E2-BE4B-8524-36C4A23C9997}" presName="item1" presStyleLbl="node1" presStyleIdx="0" presStyleCnt="3" custScaleX="19072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B044C-BC2C-B649-9E0E-D5B57372E7DC}" type="pres">
      <dgm:prSet presAssocID="{4668A627-E5DE-A147-8C61-282B626C98AB}" presName="item2" presStyleLbl="node1" presStyleIdx="1" presStyleCnt="3" custScaleX="176728" custLinFactNeighborX="-2110" custLinFactNeighborY="4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40AA1-AB3F-FD41-979F-ECA8B966EC64}" type="pres">
      <dgm:prSet presAssocID="{9F4057A8-8C32-F04C-8541-23FBEE63815C}" presName="item3" presStyleLbl="node1" presStyleIdx="2" presStyleCnt="3" custScaleX="169479" custLinFactNeighborX="24262" custLinFactNeighborY="-11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29225-94DE-7E49-A903-26FF8E53E253}" type="pres">
      <dgm:prSet presAssocID="{FDCAD2D5-FCAC-7744-93C9-0ED2D9929DDB}" presName="funnel" presStyleLbl="trAlignAcc1" presStyleIdx="0" presStyleCnt="1" custScaleX="120234" custScaleY="102771" custLinFactNeighborX="339" custLinFactNeighborY="4617"/>
      <dgm:spPr/>
    </dgm:pt>
  </dgm:ptLst>
  <dgm:cxnLst>
    <dgm:cxn modelId="{CA23AC0E-F2EB-D74D-B697-466E4D03EB66}" srcId="{FDCAD2D5-FCAC-7744-93C9-0ED2D9929DDB}" destId="{9F4057A8-8C32-F04C-8541-23FBEE63815C}" srcOrd="3" destOrd="0" parTransId="{331651BE-2B30-7F47-A192-C32BD0467946}" sibTransId="{6F33D9F5-33E2-CD4D-9888-AF8A1A04D225}"/>
    <dgm:cxn modelId="{F3A9D5EA-F358-3C48-8CA0-AF5B1155D680}" type="presOf" srcId="{9F4057A8-8C32-F04C-8541-23FBEE63815C}" destId="{1ED2B9A9-00D3-7A46-AAFD-F94FAF58C515}" srcOrd="0" destOrd="0" presId="urn:microsoft.com/office/officeart/2005/8/layout/funnel1"/>
    <dgm:cxn modelId="{7CAE035B-B9D5-334D-93B3-2FF73CC0A5B9}" srcId="{FDCAD2D5-FCAC-7744-93C9-0ED2D9929DDB}" destId="{4668A627-E5DE-A147-8C61-282B626C98AB}" srcOrd="2" destOrd="0" parTransId="{62325691-EA08-2D44-A75A-E68C58A4D13E}" sibTransId="{21DD590E-4846-3240-BA2A-FF7A1B52051D}"/>
    <dgm:cxn modelId="{A9294279-F14E-7444-A5E6-4AB5CB7DE64C}" type="presOf" srcId="{4668A627-E5DE-A147-8C61-282B626C98AB}" destId="{D6817A62-70D0-914A-B5F9-C98CD1AFC422}" srcOrd="0" destOrd="0" presId="urn:microsoft.com/office/officeart/2005/8/layout/funnel1"/>
    <dgm:cxn modelId="{9E627E37-C91A-4F48-A65F-8F4E7E519FCA}" srcId="{FDCAD2D5-FCAC-7744-93C9-0ED2D9929DDB}" destId="{B0154648-2E61-A64F-BD6D-FD0879A50CBA}" srcOrd="0" destOrd="0" parTransId="{50018BA5-6602-CA43-B56A-587D75A3EC1F}" sibTransId="{2AA9886A-92DB-B54C-8A80-64213F6A5CB6}"/>
    <dgm:cxn modelId="{0CF88114-FA01-DB48-B055-1371224CEF0E}" type="presOf" srcId="{FDCAD2D5-FCAC-7744-93C9-0ED2D9929DDB}" destId="{1FB484FF-5437-4A47-93AF-C7B6E40D8088}" srcOrd="0" destOrd="0" presId="urn:microsoft.com/office/officeart/2005/8/layout/funnel1"/>
    <dgm:cxn modelId="{B5A51B82-9E81-1D4D-9774-8B13BBF419E6}" type="presOf" srcId="{5FA3AE73-B4E2-BE4B-8524-36C4A23C9997}" destId="{91AB044C-BC2C-B649-9E0E-D5B57372E7DC}" srcOrd="0" destOrd="0" presId="urn:microsoft.com/office/officeart/2005/8/layout/funnel1"/>
    <dgm:cxn modelId="{0A80120E-C2B0-EA4C-9181-1D6109A7E10D}" type="presOf" srcId="{B0154648-2E61-A64F-BD6D-FD0879A50CBA}" destId="{31040AA1-AB3F-FD41-979F-ECA8B966EC64}" srcOrd="0" destOrd="0" presId="urn:microsoft.com/office/officeart/2005/8/layout/funnel1"/>
    <dgm:cxn modelId="{4933B0FA-F268-5549-B2E4-44ED0A48A4B9}" srcId="{FDCAD2D5-FCAC-7744-93C9-0ED2D9929DDB}" destId="{5FA3AE73-B4E2-BE4B-8524-36C4A23C9997}" srcOrd="1" destOrd="0" parTransId="{1070D1B0-9C68-5A4E-92A6-EDEAE19B2126}" sibTransId="{F3C80F49-E98B-6B44-816F-37185651BFC7}"/>
    <dgm:cxn modelId="{6D234583-DE3E-FC49-9FE8-2049814CCFCA}" type="presParOf" srcId="{1FB484FF-5437-4A47-93AF-C7B6E40D8088}" destId="{D031A7F8-13E9-6149-ADCA-4E8430619265}" srcOrd="0" destOrd="0" presId="urn:microsoft.com/office/officeart/2005/8/layout/funnel1"/>
    <dgm:cxn modelId="{C8F11D60-E3C7-504A-84AD-61DF8DAB25F2}" type="presParOf" srcId="{1FB484FF-5437-4A47-93AF-C7B6E40D8088}" destId="{A80CA066-4DE2-D14B-8C3D-87D948EEAE54}" srcOrd="1" destOrd="0" presId="urn:microsoft.com/office/officeart/2005/8/layout/funnel1"/>
    <dgm:cxn modelId="{37119266-9CF0-8342-97C8-6FED9CB8B941}" type="presParOf" srcId="{1FB484FF-5437-4A47-93AF-C7B6E40D8088}" destId="{1ED2B9A9-00D3-7A46-AAFD-F94FAF58C515}" srcOrd="2" destOrd="0" presId="urn:microsoft.com/office/officeart/2005/8/layout/funnel1"/>
    <dgm:cxn modelId="{DFBF7974-AEA3-324D-A1F4-E3BD4FA7D4BE}" type="presParOf" srcId="{1FB484FF-5437-4A47-93AF-C7B6E40D8088}" destId="{D6817A62-70D0-914A-B5F9-C98CD1AFC422}" srcOrd="3" destOrd="0" presId="urn:microsoft.com/office/officeart/2005/8/layout/funnel1"/>
    <dgm:cxn modelId="{11DECD06-ED2B-9C4C-BD40-B8C487CE11B6}" type="presParOf" srcId="{1FB484FF-5437-4A47-93AF-C7B6E40D8088}" destId="{91AB044C-BC2C-B649-9E0E-D5B57372E7DC}" srcOrd="4" destOrd="0" presId="urn:microsoft.com/office/officeart/2005/8/layout/funnel1"/>
    <dgm:cxn modelId="{F6CBE3EB-440E-FA44-B742-30D8B11FBB89}" type="presParOf" srcId="{1FB484FF-5437-4A47-93AF-C7B6E40D8088}" destId="{31040AA1-AB3F-FD41-979F-ECA8B966EC64}" srcOrd="5" destOrd="0" presId="urn:microsoft.com/office/officeart/2005/8/layout/funnel1"/>
    <dgm:cxn modelId="{08A427A3-B089-3744-A6AB-131ABA137D6C}" type="presParOf" srcId="{1FB484FF-5437-4A47-93AF-C7B6E40D8088}" destId="{DA529225-94DE-7E49-A903-26FF8E53E25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206446-1B6E-A244-B962-B25E94190924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F79676-E841-1D49-BF79-D3513976F36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MESE= 1-2 COMPETENZE </a:t>
          </a:r>
          <a:endParaRPr lang="en-US" sz="2400" dirty="0"/>
        </a:p>
      </dgm:t>
    </dgm:pt>
    <dgm:pt modelId="{D7C77A47-CFDE-3841-8338-B8C3FDECC36D}" type="parTrans" cxnId="{51FE7AA4-8348-F044-ACC9-F25A74FE2214}">
      <dgm:prSet/>
      <dgm:spPr/>
      <dgm:t>
        <a:bodyPr/>
        <a:lstStyle/>
        <a:p>
          <a:endParaRPr lang="en-US"/>
        </a:p>
      </dgm:t>
    </dgm:pt>
    <dgm:pt modelId="{F77D5FDA-9235-2449-A7CC-F12087215BF3}" type="sibTrans" cxnId="{51FE7AA4-8348-F044-ACC9-F25A74FE2214}">
      <dgm:prSet/>
      <dgm:spPr/>
      <dgm:t>
        <a:bodyPr/>
        <a:lstStyle/>
        <a:p>
          <a:endParaRPr lang="en-US"/>
        </a:p>
      </dgm:t>
    </dgm:pt>
    <dgm:pt modelId="{821FB351-929A-CA48-8676-E002F735A19A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LEZIONE/JC/LINEE GUIDA</a:t>
          </a:r>
          <a:endParaRPr lang="en-US" sz="2800" dirty="0"/>
        </a:p>
      </dgm:t>
    </dgm:pt>
    <dgm:pt modelId="{B7B887FA-680F-F549-83CC-F171E6471B32}" type="parTrans" cxnId="{FFFF40E0-3C49-F342-AFC6-9534ECFCCE66}">
      <dgm:prSet/>
      <dgm:spPr/>
      <dgm:t>
        <a:bodyPr/>
        <a:lstStyle/>
        <a:p>
          <a:endParaRPr lang="en-US"/>
        </a:p>
      </dgm:t>
    </dgm:pt>
    <dgm:pt modelId="{378B756F-BD39-E645-90DC-0273F85C5D70}" type="sibTrans" cxnId="{FFFF40E0-3C49-F342-AFC6-9534ECFCCE66}">
      <dgm:prSet/>
      <dgm:spPr/>
      <dgm:t>
        <a:bodyPr/>
        <a:lstStyle/>
        <a:p>
          <a:endParaRPr lang="en-US"/>
        </a:p>
      </dgm:t>
    </dgm:pt>
    <dgm:pt modelId="{5D2830FB-E717-DF48-BA38-17AFF24B6B2B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PRESENTAZ CASO CLINICO</a:t>
          </a:r>
          <a:endParaRPr lang="en-US" sz="2800" dirty="0"/>
        </a:p>
      </dgm:t>
    </dgm:pt>
    <dgm:pt modelId="{87221471-8EB7-F247-90AB-39EE40A10601}" type="parTrans" cxnId="{6D547DB6-4B6C-A84F-9AF2-06C308A5A555}">
      <dgm:prSet/>
      <dgm:spPr/>
      <dgm:t>
        <a:bodyPr/>
        <a:lstStyle/>
        <a:p>
          <a:endParaRPr lang="en-US"/>
        </a:p>
      </dgm:t>
    </dgm:pt>
    <dgm:pt modelId="{58297AE2-9A91-014B-AAB5-3E85BAF81B87}" type="sibTrans" cxnId="{6D547DB6-4B6C-A84F-9AF2-06C308A5A555}">
      <dgm:prSet/>
      <dgm:spPr/>
      <dgm:t>
        <a:bodyPr/>
        <a:lstStyle/>
        <a:p>
          <a:endParaRPr lang="en-US"/>
        </a:p>
      </dgm:t>
    </dgm:pt>
    <dgm:pt modelId="{ED229B01-99A7-C94D-B9C9-81501FEFBDAB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SIMULAZIONE</a:t>
          </a:r>
          <a:endParaRPr lang="en-US" sz="2800" dirty="0"/>
        </a:p>
      </dgm:t>
    </dgm:pt>
    <dgm:pt modelId="{3E86755B-9CB8-6B47-B664-F210C48DA233}" type="parTrans" cxnId="{E1AA40BC-655C-3C49-9CF0-37CAB2FF0A43}">
      <dgm:prSet/>
      <dgm:spPr/>
      <dgm:t>
        <a:bodyPr/>
        <a:lstStyle/>
        <a:p>
          <a:endParaRPr lang="en-US"/>
        </a:p>
      </dgm:t>
    </dgm:pt>
    <dgm:pt modelId="{3C36DFD1-BCAB-8147-90BB-C2D95AD67E41}" type="sibTrans" cxnId="{E1AA40BC-655C-3C49-9CF0-37CAB2FF0A43}">
      <dgm:prSet/>
      <dgm:spPr/>
      <dgm:t>
        <a:bodyPr/>
        <a:lstStyle/>
        <a:p>
          <a:endParaRPr lang="en-US"/>
        </a:p>
      </dgm:t>
    </dgm:pt>
    <dgm:pt modelId="{4E9AEC71-A9F8-9C44-B13A-2BC44963DF78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SEMINARIO</a:t>
          </a:r>
          <a:endParaRPr lang="en-US" sz="2800" dirty="0"/>
        </a:p>
      </dgm:t>
    </dgm:pt>
    <dgm:pt modelId="{983A6B53-C942-0042-8A45-140185103952}" type="parTrans" cxnId="{5F70BC7E-CDDD-F843-8157-4272803843FC}">
      <dgm:prSet/>
      <dgm:spPr/>
      <dgm:t>
        <a:bodyPr/>
        <a:lstStyle/>
        <a:p>
          <a:endParaRPr lang="en-US"/>
        </a:p>
      </dgm:t>
    </dgm:pt>
    <dgm:pt modelId="{8E76D8A2-AE94-D64F-93A2-599D956825A4}" type="sibTrans" cxnId="{5F70BC7E-CDDD-F843-8157-4272803843FC}">
      <dgm:prSet/>
      <dgm:spPr/>
      <dgm:t>
        <a:bodyPr/>
        <a:lstStyle/>
        <a:p>
          <a:endParaRPr lang="en-US"/>
        </a:p>
      </dgm:t>
    </dgm:pt>
    <dgm:pt modelId="{5CDC6F28-33D6-2F49-8FA4-5E70B7B89A80}" type="pres">
      <dgm:prSet presAssocID="{7E206446-1B6E-A244-B962-B25E941909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A323E3-51F5-AF4C-B07D-A767A5A5E5A5}" type="pres">
      <dgm:prSet presAssocID="{50F79676-E841-1D49-BF79-D3513976F363}" presName="centerShape" presStyleLbl="node0" presStyleIdx="0" presStyleCnt="1"/>
      <dgm:spPr/>
      <dgm:t>
        <a:bodyPr/>
        <a:lstStyle/>
        <a:p>
          <a:endParaRPr lang="en-US"/>
        </a:p>
      </dgm:t>
    </dgm:pt>
    <dgm:pt modelId="{3652986E-47BA-1A45-93D8-71E740AFEFF6}" type="pres">
      <dgm:prSet presAssocID="{821FB351-929A-CA48-8676-E002F735A19A}" presName="node" presStyleLbl="node1" presStyleIdx="0" presStyleCnt="4" custScaleX="251661" custScaleY="159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B432F-D00D-4342-A511-39746C2433E3}" type="pres">
      <dgm:prSet presAssocID="{821FB351-929A-CA48-8676-E002F735A19A}" presName="dummy" presStyleCnt="0"/>
      <dgm:spPr/>
    </dgm:pt>
    <dgm:pt modelId="{19425211-E84E-9E4D-A78B-EFE295E44B15}" type="pres">
      <dgm:prSet presAssocID="{378B756F-BD39-E645-90DC-0273F85C5D7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6FE9D4A-5994-1048-A2EB-8A7EB93B6E09}" type="pres">
      <dgm:prSet presAssocID="{5D2830FB-E717-DF48-BA38-17AFF24B6B2B}" presName="node" presStyleLbl="node1" presStyleIdx="1" presStyleCnt="4" custScaleX="200821" custScaleY="159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BF281-C54D-6547-A0A1-66D8C9A9B0B3}" type="pres">
      <dgm:prSet presAssocID="{5D2830FB-E717-DF48-BA38-17AFF24B6B2B}" presName="dummy" presStyleCnt="0"/>
      <dgm:spPr/>
    </dgm:pt>
    <dgm:pt modelId="{32C89443-3B6B-0D47-8BA9-AA60C2D7EA5A}" type="pres">
      <dgm:prSet presAssocID="{58297AE2-9A91-014B-AAB5-3E85BAF81B8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0031446-BB9A-7F44-8365-19264730175C}" type="pres">
      <dgm:prSet presAssocID="{ED229B01-99A7-C94D-B9C9-81501FEFBDAB}" presName="node" presStyleLbl="node1" presStyleIdx="2" presStyleCnt="4" custScaleX="251661" custScaleY="159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10607-685A-FA4D-92A9-DB994BD2DFE7}" type="pres">
      <dgm:prSet presAssocID="{ED229B01-99A7-C94D-B9C9-81501FEFBDAB}" presName="dummy" presStyleCnt="0"/>
      <dgm:spPr/>
    </dgm:pt>
    <dgm:pt modelId="{2B69BE6B-AED9-6148-8FA9-6DA4760D05D2}" type="pres">
      <dgm:prSet presAssocID="{3C36DFD1-BCAB-8147-90BB-C2D95AD67E4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EBC0FCF-BF2D-8645-BCB7-CCA30F043D5F}" type="pres">
      <dgm:prSet presAssocID="{4E9AEC71-A9F8-9C44-B13A-2BC44963DF78}" presName="node" presStyleLbl="node1" presStyleIdx="3" presStyleCnt="4" custScaleX="208585" custScaleY="159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A6BB2-B57E-4B49-AC80-2E9673BC7A32}" type="pres">
      <dgm:prSet presAssocID="{4E9AEC71-A9F8-9C44-B13A-2BC44963DF78}" presName="dummy" presStyleCnt="0"/>
      <dgm:spPr/>
    </dgm:pt>
    <dgm:pt modelId="{673A7A60-7EDF-F843-B480-DC4BE0325754}" type="pres">
      <dgm:prSet presAssocID="{8E76D8A2-AE94-D64F-93A2-599D956825A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E9CC09F-2FAC-3E4C-90C6-AC4B6450EB91}" type="presOf" srcId="{4E9AEC71-A9F8-9C44-B13A-2BC44963DF78}" destId="{0EBC0FCF-BF2D-8645-BCB7-CCA30F043D5F}" srcOrd="0" destOrd="0" presId="urn:microsoft.com/office/officeart/2005/8/layout/radial6"/>
    <dgm:cxn modelId="{B11CA966-664C-AE4B-B0DA-3AE3D9F1CDBC}" type="presOf" srcId="{7E206446-1B6E-A244-B962-B25E94190924}" destId="{5CDC6F28-33D6-2F49-8FA4-5E70B7B89A80}" srcOrd="0" destOrd="0" presId="urn:microsoft.com/office/officeart/2005/8/layout/radial6"/>
    <dgm:cxn modelId="{17841D6E-4928-0A4B-A067-92CA0BAC7ACA}" type="presOf" srcId="{ED229B01-99A7-C94D-B9C9-81501FEFBDAB}" destId="{B0031446-BB9A-7F44-8365-19264730175C}" srcOrd="0" destOrd="0" presId="urn:microsoft.com/office/officeart/2005/8/layout/radial6"/>
    <dgm:cxn modelId="{5650A56C-B50E-D947-B0DC-EBB4AB8FE3C9}" type="presOf" srcId="{3C36DFD1-BCAB-8147-90BB-C2D95AD67E41}" destId="{2B69BE6B-AED9-6148-8FA9-6DA4760D05D2}" srcOrd="0" destOrd="0" presId="urn:microsoft.com/office/officeart/2005/8/layout/radial6"/>
    <dgm:cxn modelId="{E1AA40BC-655C-3C49-9CF0-37CAB2FF0A43}" srcId="{50F79676-E841-1D49-BF79-D3513976F363}" destId="{ED229B01-99A7-C94D-B9C9-81501FEFBDAB}" srcOrd="2" destOrd="0" parTransId="{3E86755B-9CB8-6B47-B664-F210C48DA233}" sibTransId="{3C36DFD1-BCAB-8147-90BB-C2D95AD67E41}"/>
    <dgm:cxn modelId="{E88D426F-878E-6943-889A-5ECE01004E7C}" type="presOf" srcId="{5D2830FB-E717-DF48-BA38-17AFF24B6B2B}" destId="{E6FE9D4A-5994-1048-A2EB-8A7EB93B6E09}" srcOrd="0" destOrd="0" presId="urn:microsoft.com/office/officeart/2005/8/layout/radial6"/>
    <dgm:cxn modelId="{FFFF40E0-3C49-F342-AFC6-9534ECFCCE66}" srcId="{50F79676-E841-1D49-BF79-D3513976F363}" destId="{821FB351-929A-CA48-8676-E002F735A19A}" srcOrd="0" destOrd="0" parTransId="{B7B887FA-680F-F549-83CC-F171E6471B32}" sibTransId="{378B756F-BD39-E645-90DC-0273F85C5D70}"/>
    <dgm:cxn modelId="{17A842E2-5387-7649-8C36-152260A61BE6}" type="presOf" srcId="{8E76D8A2-AE94-D64F-93A2-599D956825A4}" destId="{673A7A60-7EDF-F843-B480-DC4BE0325754}" srcOrd="0" destOrd="0" presId="urn:microsoft.com/office/officeart/2005/8/layout/radial6"/>
    <dgm:cxn modelId="{C2C74F4F-99C0-2D47-B2D7-EE19A16A30EB}" type="presOf" srcId="{821FB351-929A-CA48-8676-E002F735A19A}" destId="{3652986E-47BA-1A45-93D8-71E740AFEFF6}" srcOrd="0" destOrd="0" presId="urn:microsoft.com/office/officeart/2005/8/layout/radial6"/>
    <dgm:cxn modelId="{51FE7AA4-8348-F044-ACC9-F25A74FE2214}" srcId="{7E206446-1B6E-A244-B962-B25E94190924}" destId="{50F79676-E841-1D49-BF79-D3513976F363}" srcOrd="0" destOrd="0" parTransId="{D7C77A47-CFDE-3841-8338-B8C3FDECC36D}" sibTransId="{F77D5FDA-9235-2449-A7CC-F12087215BF3}"/>
    <dgm:cxn modelId="{B46CCE7D-F823-E141-9C6A-2E726600CEE7}" type="presOf" srcId="{50F79676-E841-1D49-BF79-D3513976F363}" destId="{3AA323E3-51F5-AF4C-B07D-A767A5A5E5A5}" srcOrd="0" destOrd="0" presId="urn:microsoft.com/office/officeart/2005/8/layout/radial6"/>
    <dgm:cxn modelId="{B1462C67-7848-E541-9A28-C41F772149FA}" type="presOf" srcId="{58297AE2-9A91-014B-AAB5-3E85BAF81B87}" destId="{32C89443-3B6B-0D47-8BA9-AA60C2D7EA5A}" srcOrd="0" destOrd="0" presId="urn:microsoft.com/office/officeart/2005/8/layout/radial6"/>
    <dgm:cxn modelId="{5F70BC7E-CDDD-F843-8157-4272803843FC}" srcId="{50F79676-E841-1D49-BF79-D3513976F363}" destId="{4E9AEC71-A9F8-9C44-B13A-2BC44963DF78}" srcOrd="3" destOrd="0" parTransId="{983A6B53-C942-0042-8A45-140185103952}" sibTransId="{8E76D8A2-AE94-D64F-93A2-599D956825A4}"/>
    <dgm:cxn modelId="{6D547DB6-4B6C-A84F-9AF2-06C308A5A555}" srcId="{50F79676-E841-1D49-BF79-D3513976F363}" destId="{5D2830FB-E717-DF48-BA38-17AFF24B6B2B}" srcOrd="1" destOrd="0" parTransId="{87221471-8EB7-F247-90AB-39EE40A10601}" sibTransId="{58297AE2-9A91-014B-AAB5-3E85BAF81B87}"/>
    <dgm:cxn modelId="{5BB575C2-F3F0-A34A-B3A7-1444156AD203}" type="presOf" srcId="{378B756F-BD39-E645-90DC-0273F85C5D70}" destId="{19425211-E84E-9E4D-A78B-EFE295E44B15}" srcOrd="0" destOrd="0" presId="urn:microsoft.com/office/officeart/2005/8/layout/radial6"/>
    <dgm:cxn modelId="{11EEC3AC-A922-794F-A4BA-0A4E55B12EBC}" type="presParOf" srcId="{5CDC6F28-33D6-2F49-8FA4-5E70B7B89A80}" destId="{3AA323E3-51F5-AF4C-B07D-A767A5A5E5A5}" srcOrd="0" destOrd="0" presId="urn:microsoft.com/office/officeart/2005/8/layout/radial6"/>
    <dgm:cxn modelId="{1B6AD18D-4908-EB42-B112-88DCA3901D37}" type="presParOf" srcId="{5CDC6F28-33D6-2F49-8FA4-5E70B7B89A80}" destId="{3652986E-47BA-1A45-93D8-71E740AFEFF6}" srcOrd="1" destOrd="0" presId="urn:microsoft.com/office/officeart/2005/8/layout/radial6"/>
    <dgm:cxn modelId="{E3FC980B-F710-2C48-BE6B-CD1FBE1B2F94}" type="presParOf" srcId="{5CDC6F28-33D6-2F49-8FA4-5E70B7B89A80}" destId="{6B3B432F-D00D-4342-A511-39746C2433E3}" srcOrd="2" destOrd="0" presId="urn:microsoft.com/office/officeart/2005/8/layout/radial6"/>
    <dgm:cxn modelId="{73AABE05-E963-8346-8DC0-7EA9694DEF82}" type="presParOf" srcId="{5CDC6F28-33D6-2F49-8FA4-5E70B7B89A80}" destId="{19425211-E84E-9E4D-A78B-EFE295E44B15}" srcOrd="3" destOrd="0" presId="urn:microsoft.com/office/officeart/2005/8/layout/radial6"/>
    <dgm:cxn modelId="{EC8314E8-E2D2-2C4C-BA53-20BFF8E0CC09}" type="presParOf" srcId="{5CDC6F28-33D6-2F49-8FA4-5E70B7B89A80}" destId="{E6FE9D4A-5994-1048-A2EB-8A7EB93B6E09}" srcOrd="4" destOrd="0" presId="urn:microsoft.com/office/officeart/2005/8/layout/radial6"/>
    <dgm:cxn modelId="{97F2811C-02BC-7847-829E-D29618B19EA2}" type="presParOf" srcId="{5CDC6F28-33D6-2F49-8FA4-5E70B7B89A80}" destId="{B5DBF281-C54D-6547-A0A1-66D8C9A9B0B3}" srcOrd="5" destOrd="0" presId="urn:microsoft.com/office/officeart/2005/8/layout/radial6"/>
    <dgm:cxn modelId="{56E4FC67-754A-4448-B97D-C74C5712ACAD}" type="presParOf" srcId="{5CDC6F28-33D6-2F49-8FA4-5E70B7B89A80}" destId="{32C89443-3B6B-0D47-8BA9-AA60C2D7EA5A}" srcOrd="6" destOrd="0" presId="urn:microsoft.com/office/officeart/2005/8/layout/radial6"/>
    <dgm:cxn modelId="{19F65841-5C71-DE4F-9BBD-51A26F10B5FF}" type="presParOf" srcId="{5CDC6F28-33D6-2F49-8FA4-5E70B7B89A80}" destId="{B0031446-BB9A-7F44-8365-19264730175C}" srcOrd="7" destOrd="0" presId="urn:microsoft.com/office/officeart/2005/8/layout/radial6"/>
    <dgm:cxn modelId="{FB805710-71F2-6649-B851-6A07438C3955}" type="presParOf" srcId="{5CDC6F28-33D6-2F49-8FA4-5E70B7B89A80}" destId="{5CF10607-685A-FA4D-92A9-DB994BD2DFE7}" srcOrd="8" destOrd="0" presId="urn:microsoft.com/office/officeart/2005/8/layout/radial6"/>
    <dgm:cxn modelId="{1058C7FA-836B-2B4D-9375-3B32A34EA50F}" type="presParOf" srcId="{5CDC6F28-33D6-2F49-8FA4-5E70B7B89A80}" destId="{2B69BE6B-AED9-6148-8FA9-6DA4760D05D2}" srcOrd="9" destOrd="0" presId="urn:microsoft.com/office/officeart/2005/8/layout/radial6"/>
    <dgm:cxn modelId="{5F4B32B1-C298-A040-925F-804852B61A6E}" type="presParOf" srcId="{5CDC6F28-33D6-2F49-8FA4-5E70B7B89A80}" destId="{0EBC0FCF-BF2D-8645-BCB7-CCA30F043D5F}" srcOrd="10" destOrd="0" presId="urn:microsoft.com/office/officeart/2005/8/layout/radial6"/>
    <dgm:cxn modelId="{33D58CC8-BD45-EA46-A49E-D145157A9604}" type="presParOf" srcId="{5CDC6F28-33D6-2F49-8FA4-5E70B7B89A80}" destId="{FA9A6BB2-B57E-4B49-AC80-2E9673BC7A32}" srcOrd="11" destOrd="0" presId="urn:microsoft.com/office/officeart/2005/8/layout/radial6"/>
    <dgm:cxn modelId="{4F1BAF12-0FE7-7446-89BF-56AFD17EB234}" type="presParOf" srcId="{5CDC6F28-33D6-2F49-8FA4-5E70B7B89A80}" destId="{673A7A60-7EDF-F843-B480-DC4BE032575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206446-1B6E-A244-B962-B25E94190924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F79676-E841-1D49-BF79-D3513976F36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MESE= 1-2 COMPETENZE </a:t>
          </a:r>
          <a:endParaRPr lang="en-US" sz="2400" dirty="0"/>
        </a:p>
      </dgm:t>
    </dgm:pt>
    <dgm:pt modelId="{D7C77A47-CFDE-3841-8338-B8C3FDECC36D}" type="parTrans" cxnId="{51FE7AA4-8348-F044-ACC9-F25A74FE2214}">
      <dgm:prSet/>
      <dgm:spPr/>
      <dgm:t>
        <a:bodyPr/>
        <a:lstStyle/>
        <a:p>
          <a:endParaRPr lang="en-US"/>
        </a:p>
      </dgm:t>
    </dgm:pt>
    <dgm:pt modelId="{F77D5FDA-9235-2449-A7CC-F12087215BF3}" type="sibTrans" cxnId="{51FE7AA4-8348-F044-ACC9-F25A74FE2214}">
      <dgm:prSet/>
      <dgm:spPr/>
      <dgm:t>
        <a:bodyPr/>
        <a:lstStyle/>
        <a:p>
          <a:endParaRPr lang="en-US"/>
        </a:p>
      </dgm:t>
    </dgm:pt>
    <dgm:pt modelId="{821FB351-929A-CA48-8676-E002F735A19A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LEZIONE/JC/LINEE GUIDA</a:t>
          </a:r>
          <a:endParaRPr lang="en-US" sz="2800" dirty="0"/>
        </a:p>
      </dgm:t>
    </dgm:pt>
    <dgm:pt modelId="{B7B887FA-680F-F549-83CC-F171E6471B32}" type="parTrans" cxnId="{FFFF40E0-3C49-F342-AFC6-9534ECFCCE66}">
      <dgm:prSet/>
      <dgm:spPr/>
      <dgm:t>
        <a:bodyPr/>
        <a:lstStyle/>
        <a:p>
          <a:endParaRPr lang="en-US"/>
        </a:p>
      </dgm:t>
    </dgm:pt>
    <dgm:pt modelId="{378B756F-BD39-E645-90DC-0273F85C5D70}" type="sibTrans" cxnId="{FFFF40E0-3C49-F342-AFC6-9534ECFCCE66}">
      <dgm:prSet/>
      <dgm:spPr/>
      <dgm:t>
        <a:bodyPr/>
        <a:lstStyle/>
        <a:p>
          <a:endParaRPr lang="en-US"/>
        </a:p>
      </dgm:t>
    </dgm:pt>
    <dgm:pt modelId="{5D2830FB-E717-DF48-BA38-17AFF24B6B2B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PRESENTAZ CASO CLINICO</a:t>
          </a:r>
          <a:endParaRPr lang="en-US" sz="2800" dirty="0"/>
        </a:p>
      </dgm:t>
    </dgm:pt>
    <dgm:pt modelId="{87221471-8EB7-F247-90AB-39EE40A10601}" type="parTrans" cxnId="{6D547DB6-4B6C-A84F-9AF2-06C308A5A555}">
      <dgm:prSet/>
      <dgm:spPr/>
      <dgm:t>
        <a:bodyPr/>
        <a:lstStyle/>
        <a:p>
          <a:endParaRPr lang="en-US"/>
        </a:p>
      </dgm:t>
    </dgm:pt>
    <dgm:pt modelId="{58297AE2-9A91-014B-AAB5-3E85BAF81B87}" type="sibTrans" cxnId="{6D547DB6-4B6C-A84F-9AF2-06C308A5A555}">
      <dgm:prSet/>
      <dgm:spPr/>
      <dgm:t>
        <a:bodyPr/>
        <a:lstStyle/>
        <a:p>
          <a:endParaRPr lang="en-US"/>
        </a:p>
      </dgm:t>
    </dgm:pt>
    <dgm:pt modelId="{ED229B01-99A7-C94D-B9C9-81501FEFBDAB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SIMULAZIONE</a:t>
          </a:r>
          <a:endParaRPr lang="en-US" sz="2800" dirty="0"/>
        </a:p>
      </dgm:t>
    </dgm:pt>
    <dgm:pt modelId="{3E86755B-9CB8-6B47-B664-F210C48DA233}" type="parTrans" cxnId="{E1AA40BC-655C-3C49-9CF0-37CAB2FF0A43}">
      <dgm:prSet/>
      <dgm:spPr/>
      <dgm:t>
        <a:bodyPr/>
        <a:lstStyle/>
        <a:p>
          <a:endParaRPr lang="en-US"/>
        </a:p>
      </dgm:t>
    </dgm:pt>
    <dgm:pt modelId="{3C36DFD1-BCAB-8147-90BB-C2D95AD67E41}" type="sibTrans" cxnId="{E1AA40BC-655C-3C49-9CF0-37CAB2FF0A43}">
      <dgm:prSet/>
      <dgm:spPr/>
      <dgm:t>
        <a:bodyPr/>
        <a:lstStyle/>
        <a:p>
          <a:endParaRPr lang="en-US"/>
        </a:p>
      </dgm:t>
    </dgm:pt>
    <dgm:pt modelId="{4E9AEC71-A9F8-9C44-B13A-2BC44963DF78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SEMINARIO</a:t>
          </a:r>
          <a:endParaRPr lang="en-US" sz="2800" dirty="0"/>
        </a:p>
      </dgm:t>
    </dgm:pt>
    <dgm:pt modelId="{983A6B53-C942-0042-8A45-140185103952}" type="parTrans" cxnId="{5F70BC7E-CDDD-F843-8157-4272803843FC}">
      <dgm:prSet/>
      <dgm:spPr/>
      <dgm:t>
        <a:bodyPr/>
        <a:lstStyle/>
        <a:p>
          <a:endParaRPr lang="en-US"/>
        </a:p>
      </dgm:t>
    </dgm:pt>
    <dgm:pt modelId="{8E76D8A2-AE94-D64F-93A2-599D956825A4}" type="sibTrans" cxnId="{5F70BC7E-CDDD-F843-8157-4272803843FC}">
      <dgm:prSet/>
      <dgm:spPr/>
      <dgm:t>
        <a:bodyPr/>
        <a:lstStyle/>
        <a:p>
          <a:endParaRPr lang="en-US"/>
        </a:p>
      </dgm:t>
    </dgm:pt>
    <dgm:pt modelId="{5CDC6F28-33D6-2F49-8FA4-5E70B7B89A80}" type="pres">
      <dgm:prSet presAssocID="{7E206446-1B6E-A244-B962-B25E941909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A323E3-51F5-AF4C-B07D-A767A5A5E5A5}" type="pres">
      <dgm:prSet presAssocID="{50F79676-E841-1D49-BF79-D3513976F363}" presName="centerShape" presStyleLbl="node0" presStyleIdx="0" presStyleCnt="1"/>
      <dgm:spPr/>
      <dgm:t>
        <a:bodyPr/>
        <a:lstStyle/>
        <a:p>
          <a:endParaRPr lang="en-US"/>
        </a:p>
      </dgm:t>
    </dgm:pt>
    <dgm:pt modelId="{3652986E-47BA-1A45-93D8-71E740AFEFF6}" type="pres">
      <dgm:prSet presAssocID="{821FB351-929A-CA48-8676-E002F735A19A}" presName="node" presStyleLbl="node1" presStyleIdx="0" presStyleCnt="4" custScaleX="251661" custScaleY="159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B432F-D00D-4342-A511-39746C2433E3}" type="pres">
      <dgm:prSet presAssocID="{821FB351-929A-CA48-8676-E002F735A19A}" presName="dummy" presStyleCnt="0"/>
      <dgm:spPr/>
    </dgm:pt>
    <dgm:pt modelId="{19425211-E84E-9E4D-A78B-EFE295E44B15}" type="pres">
      <dgm:prSet presAssocID="{378B756F-BD39-E645-90DC-0273F85C5D7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6FE9D4A-5994-1048-A2EB-8A7EB93B6E09}" type="pres">
      <dgm:prSet presAssocID="{5D2830FB-E717-DF48-BA38-17AFF24B6B2B}" presName="node" presStyleLbl="node1" presStyleIdx="1" presStyleCnt="4" custScaleX="200821" custScaleY="159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BF281-C54D-6547-A0A1-66D8C9A9B0B3}" type="pres">
      <dgm:prSet presAssocID="{5D2830FB-E717-DF48-BA38-17AFF24B6B2B}" presName="dummy" presStyleCnt="0"/>
      <dgm:spPr/>
    </dgm:pt>
    <dgm:pt modelId="{32C89443-3B6B-0D47-8BA9-AA60C2D7EA5A}" type="pres">
      <dgm:prSet presAssocID="{58297AE2-9A91-014B-AAB5-3E85BAF81B8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0031446-BB9A-7F44-8365-19264730175C}" type="pres">
      <dgm:prSet presAssocID="{ED229B01-99A7-C94D-B9C9-81501FEFBDAB}" presName="node" presStyleLbl="node1" presStyleIdx="2" presStyleCnt="4" custScaleX="251661" custScaleY="159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10607-685A-FA4D-92A9-DB994BD2DFE7}" type="pres">
      <dgm:prSet presAssocID="{ED229B01-99A7-C94D-B9C9-81501FEFBDAB}" presName="dummy" presStyleCnt="0"/>
      <dgm:spPr/>
    </dgm:pt>
    <dgm:pt modelId="{2B69BE6B-AED9-6148-8FA9-6DA4760D05D2}" type="pres">
      <dgm:prSet presAssocID="{3C36DFD1-BCAB-8147-90BB-C2D95AD67E4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EBC0FCF-BF2D-8645-BCB7-CCA30F043D5F}" type="pres">
      <dgm:prSet presAssocID="{4E9AEC71-A9F8-9C44-B13A-2BC44963DF78}" presName="node" presStyleLbl="node1" presStyleIdx="3" presStyleCnt="4" custScaleX="208585" custScaleY="159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A6BB2-B57E-4B49-AC80-2E9673BC7A32}" type="pres">
      <dgm:prSet presAssocID="{4E9AEC71-A9F8-9C44-B13A-2BC44963DF78}" presName="dummy" presStyleCnt="0"/>
      <dgm:spPr/>
    </dgm:pt>
    <dgm:pt modelId="{673A7A60-7EDF-F843-B480-DC4BE0325754}" type="pres">
      <dgm:prSet presAssocID="{8E76D8A2-AE94-D64F-93A2-599D956825A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87DF22C-3C9F-D348-B099-B562F8A99429}" type="presOf" srcId="{821FB351-929A-CA48-8676-E002F735A19A}" destId="{3652986E-47BA-1A45-93D8-71E740AFEFF6}" srcOrd="0" destOrd="0" presId="urn:microsoft.com/office/officeart/2005/8/layout/radial6"/>
    <dgm:cxn modelId="{1B7DB784-0C32-EC4C-85E5-B35340666950}" type="presOf" srcId="{8E76D8A2-AE94-D64F-93A2-599D956825A4}" destId="{673A7A60-7EDF-F843-B480-DC4BE0325754}" srcOrd="0" destOrd="0" presId="urn:microsoft.com/office/officeart/2005/8/layout/radial6"/>
    <dgm:cxn modelId="{04DFF921-DB35-1245-A787-D4B08BE49F8D}" type="presOf" srcId="{58297AE2-9A91-014B-AAB5-3E85BAF81B87}" destId="{32C89443-3B6B-0D47-8BA9-AA60C2D7EA5A}" srcOrd="0" destOrd="0" presId="urn:microsoft.com/office/officeart/2005/8/layout/radial6"/>
    <dgm:cxn modelId="{4EAAECD3-8BC6-A04E-8942-C3A16AECC682}" type="presOf" srcId="{4E9AEC71-A9F8-9C44-B13A-2BC44963DF78}" destId="{0EBC0FCF-BF2D-8645-BCB7-CCA30F043D5F}" srcOrd="0" destOrd="0" presId="urn:microsoft.com/office/officeart/2005/8/layout/radial6"/>
    <dgm:cxn modelId="{1684DE11-D747-E645-AEF9-497B354500BD}" type="presOf" srcId="{3C36DFD1-BCAB-8147-90BB-C2D95AD67E41}" destId="{2B69BE6B-AED9-6148-8FA9-6DA4760D05D2}" srcOrd="0" destOrd="0" presId="urn:microsoft.com/office/officeart/2005/8/layout/radial6"/>
    <dgm:cxn modelId="{69C53E3B-07D6-EC40-8F3A-93A6025693FD}" type="presOf" srcId="{378B756F-BD39-E645-90DC-0273F85C5D70}" destId="{19425211-E84E-9E4D-A78B-EFE295E44B15}" srcOrd="0" destOrd="0" presId="urn:microsoft.com/office/officeart/2005/8/layout/radial6"/>
    <dgm:cxn modelId="{E1AA40BC-655C-3C49-9CF0-37CAB2FF0A43}" srcId="{50F79676-E841-1D49-BF79-D3513976F363}" destId="{ED229B01-99A7-C94D-B9C9-81501FEFBDAB}" srcOrd="2" destOrd="0" parTransId="{3E86755B-9CB8-6B47-B664-F210C48DA233}" sibTransId="{3C36DFD1-BCAB-8147-90BB-C2D95AD67E41}"/>
    <dgm:cxn modelId="{FFFF40E0-3C49-F342-AFC6-9534ECFCCE66}" srcId="{50F79676-E841-1D49-BF79-D3513976F363}" destId="{821FB351-929A-CA48-8676-E002F735A19A}" srcOrd="0" destOrd="0" parTransId="{B7B887FA-680F-F549-83CC-F171E6471B32}" sibTransId="{378B756F-BD39-E645-90DC-0273F85C5D70}"/>
    <dgm:cxn modelId="{3599C538-7F0B-9142-84BC-E72C460847CB}" type="presOf" srcId="{7E206446-1B6E-A244-B962-B25E94190924}" destId="{5CDC6F28-33D6-2F49-8FA4-5E70B7B89A80}" srcOrd="0" destOrd="0" presId="urn:microsoft.com/office/officeart/2005/8/layout/radial6"/>
    <dgm:cxn modelId="{5B46639D-4413-BC40-8CCB-5B07549F49CD}" type="presOf" srcId="{5D2830FB-E717-DF48-BA38-17AFF24B6B2B}" destId="{E6FE9D4A-5994-1048-A2EB-8A7EB93B6E09}" srcOrd="0" destOrd="0" presId="urn:microsoft.com/office/officeart/2005/8/layout/radial6"/>
    <dgm:cxn modelId="{83CD432E-B18B-854D-A4CB-3EFAC548BB2D}" type="presOf" srcId="{ED229B01-99A7-C94D-B9C9-81501FEFBDAB}" destId="{B0031446-BB9A-7F44-8365-19264730175C}" srcOrd="0" destOrd="0" presId="urn:microsoft.com/office/officeart/2005/8/layout/radial6"/>
    <dgm:cxn modelId="{51FE7AA4-8348-F044-ACC9-F25A74FE2214}" srcId="{7E206446-1B6E-A244-B962-B25E94190924}" destId="{50F79676-E841-1D49-BF79-D3513976F363}" srcOrd="0" destOrd="0" parTransId="{D7C77A47-CFDE-3841-8338-B8C3FDECC36D}" sibTransId="{F77D5FDA-9235-2449-A7CC-F12087215BF3}"/>
    <dgm:cxn modelId="{B41558C0-B1E1-BD41-88A4-5DE4F2607385}" type="presOf" srcId="{50F79676-E841-1D49-BF79-D3513976F363}" destId="{3AA323E3-51F5-AF4C-B07D-A767A5A5E5A5}" srcOrd="0" destOrd="0" presId="urn:microsoft.com/office/officeart/2005/8/layout/radial6"/>
    <dgm:cxn modelId="{5F70BC7E-CDDD-F843-8157-4272803843FC}" srcId="{50F79676-E841-1D49-BF79-D3513976F363}" destId="{4E9AEC71-A9F8-9C44-B13A-2BC44963DF78}" srcOrd="3" destOrd="0" parTransId="{983A6B53-C942-0042-8A45-140185103952}" sibTransId="{8E76D8A2-AE94-D64F-93A2-599D956825A4}"/>
    <dgm:cxn modelId="{6D547DB6-4B6C-A84F-9AF2-06C308A5A555}" srcId="{50F79676-E841-1D49-BF79-D3513976F363}" destId="{5D2830FB-E717-DF48-BA38-17AFF24B6B2B}" srcOrd="1" destOrd="0" parTransId="{87221471-8EB7-F247-90AB-39EE40A10601}" sibTransId="{58297AE2-9A91-014B-AAB5-3E85BAF81B87}"/>
    <dgm:cxn modelId="{5C0A618D-6193-5E41-8506-9E5A4B5EF23E}" type="presParOf" srcId="{5CDC6F28-33D6-2F49-8FA4-5E70B7B89A80}" destId="{3AA323E3-51F5-AF4C-B07D-A767A5A5E5A5}" srcOrd="0" destOrd="0" presId="urn:microsoft.com/office/officeart/2005/8/layout/radial6"/>
    <dgm:cxn modelId="{50528284-0571-B040-9B4F-2DD376873737}" type="presParOf" srcId="{5CDC6F28-33D6-2F49-8FA4-5E70B7B89A80}" destId="{3652986E-47BA-1A45-93D8-71E740AFEFF6}" srcOrd="1" destOrd="0" presId="urn:microsoft.com/office/officeart/2005/8/layout/radial6"/>
    <dgm:cxn modelId="{83F904B9-7DC4-D544-B554-15D9E199C844}" type="presParOf" srcId="{5CDC6F28-33D6-2F49-8FA4-5E70B7B89A80}" destId="{6B3B432F-D00D-4342-A511-39746C2433E3}" srcOrd="2" destOrd="0" presId="urn:microsoft.com/office/officeart/2005/8/layout/radial6"/>
    <dgm:cxn modelId="{C7A6452A-3856-9C44-AC8F-86F628F3A959}" type="presParOf" srcId="{5CDC6F28-33D6-2F49-8FA4-5E70B7B89A80}" destId="{19425211-E84E-9E4D-A78B-EFE295E44B15}" srcOrd="3" destOrd="0" presId="urn:microsoft.com/office/officeart/2005/8/layout/radial6"/>
    <dgm:cxn modelId="{4164EB20-F023-C241-9525-B21B9A164D4B}" type="presParOf" srcId="{5CDC6F28-33D6-2F49-8FA4-5E70B7B89A80}" destId="{E6FE9D4A-5994-1048-A2EB-8A7EB93B6E09}" srcOrd="4" destOrd="0" presId="urn:microsoft.com/office/officeart/2005/8/layout/radial6"/>
    <dgm:cxn modelId="{35C6367D-AD53-0240-8CE7-B09EDAE7FED6}" type="presParOf" srcId="{5CDC6F28-33D6-2F49-8FA4-5E70B7B89A80}" destId="{B5DBF281-C54D-6547-A0A1-66D8C9A9B0B3}" srcOrd="5" destOrd="0" presId="urn:microsoft.com/office/officeart/2005/8/layout/radial6"/>
    <dgm:cxn modelId="{1861B0D7-C434-104E-BC57-4067624B0645}" type="presParOf" srcId="{5CDC6F28-33D6-2F49-8FA4-5E70B7B89A80}" destId="{32C89443-3B6B-0D47-8BA9-AA60C2D7EA5A}" srcOrd="6" destOrd="0" presId="urn:microsoft.com/office/officeart/2005/8/layout/radial6"/>
    <dgm:cxn modelId="{180E923F-AD33-C545-84EA-83545108A958}" type="presParOf" srcId="{5CDC6F28-33D6-2F49-8FA4-5E70B7B89A80}" destId="{B0031446-BB9A-7F44-8365-19264730175C}" srcOrd="7" destOrd="0" presId="urn:microsoft.com/office/officeart/2005/8/layout/radial6"/>
    <dgm:cxn modelId="{5E17C9DA-9BF9-8445-9FBC-45AD90B6ECBC}" type="presParOf" srcId="{5CDC6F28-33D6-2F49-8FA4-5E70B7B89A80}" destId="{5CF10607-685A-FA4D-92A9-DB994BD2DFE7}" srcOrd="8" destOrd="0" presId="urn:microsoft.com/office/officeart/2005/8/layout/radial6"/>
    <dgm:cxn modelId="{284A1572-D6C4-494D-BA6D-849A7F4D6AC3}" type="presParOf" srcId="{5CDC6F28-33D6-2F49-8FA4-5E70B7B89A80}" destId="{2B69BE6B-AED9-6148-8FA9-6DA4760D05D2}" srcOrd="9" destOrd="0" presId="urn:microsoft.com/office/officeart/2005/8/layout/radial6"/>
    <dgm:cxn modelId="{79458803-AD7E-A441-A015-DB0BA3006AA5}" type="presParOf" srcId="{5CDC6F28-33D6-2F49-8FA4-5E70B7B89A80}" destId="{0EBC0FCF-BF2D-8645-BCB7-CCA30F043D5F}" srcOrd="10" destOrd="0" presId="urn:microsoft.com/office/officeart/2005/8/layout/radial6"/>
    <dgm:cxn modelId="{2CE7BE45-F1A4-2C43-A3AC-8564684CABBD}" type="presParOf" srcId="{5CDC6F28-33D6-2F49-8FA4-5E70B7B89A80}" destId="{FA9A6BB2-B57E-4B49-AC80-2E9673BC7A32}" srcOrd="11" destOrd="0" presId="urn:microsoft.com/office/officeart/2005/8/layout/radial6"/>
    <dgm:cxn modelId="{2113FCAD-AAEA-E147-A607-EDDF7E202781}" type="presParOf" srcId="{5CDC6F28-33D6-2F49-8FA4-5E70B7B89A80}" destId="{673A7A60-7EDF-F843-B480-DC4BE032575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54BB20-423B-D844-9C76-FE67990C75CC}" type="doc">
      <dgm:prSet loTypeId="urn:microsoft.com/office/officeart/2008/layout/Square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8C54D-D9F8-BD47-ABC3-103A3B8DA358}">
      <dgm:prSet phldrT="[Text]"/>
      <dgm:spPr/>
      <dgm:t>
        <a:bodyPr/>
        <a:lstStyle/>
        <a:p>
          <a:r>
            <a:rPr lang="en-US" i="0" dirty="0" smtClean="0"/>
            <a:t>Per </a:t>
          </a:r>
          <a:r>
            <a:rPr lang="en-US" i="0" dirty="0" err="1" smtClean="0"/>
            <a:t>ogni</a:t>
          </a:r>
          <a:r>
            <a:rPr lang="en-US" i="0" dirty="0" smtClean="0"/>
            <a:t> </a:t>
          </a:r>
          <a:r>
            <a:rPr lang="en-US" i="0" dirty="0" err="1" smtClean="0"/>
            <a:t>rotazione</a:t>
          </a:r>
          <a:endParaRPr lang="en-US" i="0" dirty="0"/>
        </a:p>
      </dgm:t>
    </dgm:pt>
    <dgm:pt modelId="{2BEC4BA7-5AE6-734A-81DD-C38E40DF132B}" type="parTrans" cxnId="{298B2845-6C81-1749-85C9-56F71D470D05}">
      <dgm:prSet/>
      <dgm:spPr/>
      <dgm:t>
        <a:bodyPr/>
        <a:lstStyle/>
        <a:p>
          <a:endParaRPr lang="en-US"/>
        </a:p>
      </dgm:t>
    </dgm:pt>
    <dgm:pt modelId="{7E6343D7-924A-C44A-9998-EBBB2E1C8DB4}" type="sibTrans" cxnId="{298B2845-6C81-1749-85C9-56F71D470D05}">
      <dgm:prSet/>
      <dgm:spPr/>
      <dgm:t>
        <a:bodyPr/>
        <a:lstStyle/>
        <a:p>
          <a:endParaRPr lang="en-US"/>
        </a:p>
      </dgm:t>
    </dgm:pt>
    <dgm:pt modelId="{E5BB24C7-FF46-844D-BDB3-9CB570D92CBB}">
      <dgm:prSet phldrT="[Text]"/>
      <dgm:spPr/>
      <dgm:t>
        <a:bodyPr/>
        <a:lstStyle/>
        <a:p>
          <a:r>
            <a:rPr lang="en-US" dirty="0" err="1" smtClean="0"/>
            <a:t>Esercizi</a:t>
          </a:r>
          <a:r>
            <a:rPr lang="en-US" dirty="0" smtClean="0"/>
            <a:t> </a:t>
          </a:r>
          <a:r>
            <a:rPr lang="en-US" dirty="0" err="1" smtClean="0"/>
            <a:t>C</a:t>
          </a:r>
          <a:r>
            <a:rPr lang="en-US" dirty="0" err="1" smtClean="0"/>
            <a:t>l</a:t>
          </a:r>
          <a:r>
            <a:rPr lang="en-US" dirty="0" err="1" smtClean="0"/>
            <a:t>inici</a:t>
          </a:r>
          <a:r>
            <a:rPr lang="en-US" dirty="0" smtClean="0"/>
            <a:t> </a:t>
          </a:r>
          <a:endParaRPr lang="en-US" dirty="0"/>
        </a:p>
      </dgm:t>
    </dgm:pt>
    <dgm:pt modelId="{0BE0690D-4F9F-AA48-9B56-53A52681AB8A}" type="parTrans" cxnId="{76AB5D59-AB63-2941-8361-87AABC08A822}">
      <dgm:prSet/>
      <dgm:spPr/>
      <dgm:t>
        <a:bodyPr/>
        <a:lstStyle/>
        <a:p>
          <a:endParaRPr lang="en-US"/>
        </a:p>
      </dgm:t>
    </dgm:pt>
    <dgm:pt modelId="{5126CD66-AE5D-AC4A-AC6F-FDD013E2AF15}" type="sibTrans" cxnId="{76AB5D59-AB63-2941-8361-87AABC08A822}">
      <dgm:prSet/>
      <dgm:spPr/>
      <dgm:t>
        <a:bodyPr/>
        <a:lstStyle/>
        <a:p>
          <a:endParaRPr lang="en-US"/>
        </a:p>
      </dgm:t>
    </dgm:pt>
    <dgm:pt modelId="{39D60357-7C75-1747-9361-5EEF61B18516}">
      <dgm:prSet phldrT="[Text]"/>
      <dgm:spPr/>
      <dgm:t>
        <a:bodyPr/>
        <a:lstStyle/>
        <a:p>
          <a:r>
            <a:rPr lang="en-US" dirty="0" smtClean="0"/>
            <a:t>Procedure</a:t>
          </a:r>
          <a:endParaRPr lang="en-US" dirty="0"/>
        </a:p>
      </dgm:t>
    </dgm:pt>
    <dgm:pt modelId="{79A4F57B-4A6C-5149-9857-B717306AE304}" type="parTrans" cxnId="{48C0195D-5C98-354F-891D-1588596CA26C}">
      <dgm:prSet/>
      <dgm:spPr/>
      <dgm:t>
        <a:bodyPr/>
        <a:lstStyle/>
        <a:p>
          <a:endParaRPr lang="en-US"/>
        </a:p>
      </dgm:t>
    </dgm:pt>
    <dgm:pt modelId="{62F2837A-9005-0A42-A303-E0916C0BBCB7}" type="sibTrans" cxnId="{48C0195D-5C98-354F-891D-1588596CA26C}">
      <dgm:prSet/>
      <dgm:spPr/>
      <dgm:t>
        <a:bodyPr/>
        <a:lstStyle/>
        <a:p>
          <a:endParaRPr lang="en-US"/>
        </a:p>
      </dgm:t>
    </dgm:pt>
    <dgm:pt modelId="{A49EB5FA-1F03-3E4B-A934-46E47ED2C136}">
      <dgm:prSet phldrT="[Text]"/>
      <dgm:spPr/>
      <dgm:t>
        <a:bodyPr/>
        <a:lstStyle/>
        <a:p>
          <a:r>
            <a:rPr lang="en-US" dirty="0" smtClean="0"/>
            <a:t>Feedback tutor</a:t>
          </a:r>
          <a:endParaRPr lang="en-US" dirty="0"/>
        </a:p>
      </dgm:t>
    </dgm:pt>
    <dgm:pt modelId="{45CF1C3B-5BE3-1249-8A88-27AD7F200016}" type="parTrans" cxnId="{A2059CA6-D3CC-EB4C-9458-BC2108AE55EC}">
      <dgm:prSet/>
      <dgm:spPr/>
      <dgm:t>
        <a:bodyPr/>
        <a:lstStyle/>
        <a:p>
          <a:endParaRPr lang="en-US"/>
        </a:p>
      </dgm:t>
    </dgm:pt>
    <dgm:pt modelId="{CB888E19-53E9-C249-A35D-67F856F4D9A8}" type="sibTrans" cxnId="{A2059CA6-D3CC-EB4C-9458-BC2108AE55EC}">
      <dgm:prSet/>
      <dgm:spPr/>
      <dgm:t>
        <a:bodyPr/>
        <a:lstStyle/>
        <a:p>
          <a:endParaRPr lang="en-US"/>
        </a:p>
      </dgm:t>
    </dgm:pt>
    <dgm:pt modelId="{2B6EC0EB-9678-634D-B1B0-7AA1EFCC27C1}" type="pres">
      <dgm:prSet presAssocID="{D854BB20-423B-D844-9C76-FE67990C75CC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8F1C24B-FB79-BE4D-A45D-B37908F5FBAB}" type="pres">
      <dgm:prSet presAssocID="{9778C54D-D9F8-BD47-ABC3-103A3B8DA358}" presName="root" presStyleCnt="0">
        <dgm:presLayoutVars>
          <dgm:chMax/>
          <dgm:chPref/>
        </dgm:presLayoutVars>
      </dgm:prSet>
      <dgm:spPr/>
    </dgm:pt>
    <dgm:pt modelId="{C3432A39-1ECC-9343-BBB1-4A0514BEDAE4}" type="pres">
      <dgm:prSet presAssocID="{9778C54D-D9F8-BD47-ABC3-103A3B8DA358}" presName="rootComposite" presStyleCnt="0">
        <dgm:presLayoutVars/>
      </dgm:prSet>
      <dgm:spPr/>
    </dgm:pt>
    <dgm:pt modelId="{9851DBAC-FE0C-2048-8F95-EAC59D37BF88}" type="pres">
      <dgm:prSet presAssocID="{9778C54D-D9F8-BD47-ABC3-103A3B8DA358}" presName="ParentAccent" presStyleLbl="alignNode1" presStyleIdx="0" presStyleCnt="1"/>
      <dgm:spPr/>
    </dgm:pt>
    <dgm:pt modelId="{18C949B0-BB3F-3841-97CE-0E4E5DB91B7E}" type="pres">
      <dgm:prSet presAssocID="{9778C54D-D9F8-BD47-ABC3-103A3B8DA358}" presName="ParentSmallAccent" presStyleLbl="fgAcc1" presStyleIdx="0" presStyleCnt="1"/>
      <dgm:spPr/>
    </dgm:pt>
    <dgm:pt modelId="{C561AE82-3B28-ED45-B057-311FD2682DFA}" type="pres">
      <dgm:prSet presAssocID="{9778C54D-D9F8-BD47-ABC3-103A3B8DA358}" presName="Parent" presStyleLbl="revTx" presStyleIdx="0" presStyleCnt="4" custScaleX="10792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C95F3-B54B-3746-961B-16EA78511C08}" type="pres">
      <dgm:prSet presAssocID="{9778C54D-D9F8-BD47-ABC3-103A3B8DA358}" presName="childShape" presStyleCnt="0">
        <dgm:presLayoutVars>
          <dgm:chMax val="0"/>
          <dgm:chPref val="0"/>
        </dgm:presLayoutVars>
      </dgm:prSet>
      <dgm:spPr/>
    </dgm:pt>
    <dgm:pt modelId="{D947E2C5-9A91-4646-97BF-64BABCBE8B99}" type="pres">
      <dgm:prSet presAssocID="{E5BB24C7-FF46-844D-BDB3-9CB570D92CBB}" presName="childComposite" presStyleCnt="0">
        <dgm:presLayoutVars>
          <dgm:chMax val="0"/>
          <dgm:chPref val="0"/>
        </dgm:presLayoutVars>
      </dgm:prSet>
      <dgm:spPr/>
    </dgm:pt>
    <dgm:pt modelId="{FE6B9213-96C7-5B4B-B85F-B549D96CE782}" type="pres">
      <dgm:prSet presAssocID="{E5BB24C7-FF46-844D-BDB3-9CB570D92CBB}" presName="ChildAccent" presStyleLbl="solidFgAcc1" presStyleIdx="0" presStyleCnt="3"/>
      <dgm:spPr/>
    </dgm:pt>
    <dgm:pt modelId="{98388BF2-699C-2446-A06A-71DF1AC08AD7}" type="pres">
      <dgm:prSet presAssocID="{E5BB24C7-FF46-844D-BDB3-9CB570D92CBB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0609D-CB14-1C41-B455-1F70D32185C1}" type="pres">
      <dgm:prSet presAssocID="{39D60357-7C75-1747-9361-5EEF61B18516}" presName="childComposite" presStyleCnt="0">
        <dgm:presLayoutVars>
          <dgm:chMax val="0"/>
          <dgm:chPref val="0"/>
        </dgm:presLayoutVars>
      </dgm:prSet>
      <dgm:spPr/>
    </dgm:pt>
    <dgm:pt modelId="{7449AC0C-B711-7049-8DCB-C020D41A246F}" type="pres">
      <dgm:prSet presAssocID="{39D60357-7C75-1747-9361-5EEF61B18516}" presName="ChildAccent" presStyleLbl="solidFgAcc1" presStyleIdx="1" presStyleCnt="3"/>
      <dgm:spPr/>
    </dgm:pt>
    <dgm:pt modelId="{FBCC5441-22A6-8043-BC67-FF04277BD90F}" type="pres">
      <dgm:prSet presAssocID="{39D60357-7C75-1747-9361-5EEF61B18516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DED3B-38C7-9543-BB64-D8D495981ABB}" type="pres">
      <dgm:prSet presAssocID="{A49EB5FA-1F03-3E4B-A934-46E47ED2C136}" presName="childComposite" presStyleCnt="0">
        <dgm:presLayoutVars>
          <dgm:chMax val="0"/>
          <dgm:chPref val="0"/>
        </dgm:presLayoutVars>
      </dgm:prSet>
      <dgm:spPr/>
    </dgm:pt>
    <dgm:pt modelId="{2001C9F2-75DA-EA40-B47A-05D52F822F66}" type="pres">
      <dgm:prSet presAssocID="{A49EB5FA-1F03-3E4B-A934-46E47ED2C136}" presName="ChildAccent" presStyleLbl="solidFgAcc1" presStyleIdx="2" presStyleCnt="3"/>
      <dgm:spPr/>
    </dgm:pt>
    <dgm:pt modelId="{10BF5EF1-27EA-AD41-B5A6-A5C94975C880}" type="pres">
      <dgm:prSet presAssocID="{A49EB5FA-1F03-3E4B-A934-46E47ED2C136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8B2845-6C81-1749-85C9-56F71D470D05}" srcId="{D854BB20-423B-D844-9C76-FE67990C75CC}" destId="{9778C54D-D9F8-BD47-ABC3-103A3B8DA358}" srcOrd="0" destOrd="0" parTransId="{2BEC4BA7-5AE6-734A-81DD-C38E40DF132B}" sibTransId="{7E6343D7-924A-C44A-9998-EBBB2E1C8DB4}"/>
    <dgm:cxn modelId="{88A6CD4A-914D-6041-80B7-FE19702471D5}" type="presOf" srcId="{39D60357-7C75-1747-9361-5EEF61B18516}" destId="{FBCC5441-22A6-8043-BC67-FF04277BD90F}" srcOrd="0" destOrd="0" presId="urn:microsoft.com/office/officeart/2008/layout/SquareAccentList"/>
    <dgm:cxn modelId="{25AA0AD2-E9ED-E04F-872F-EDBEB5D30190}" type="presOf" srcId="{D854BB20-423B-D844-9C76-FE67990C75CC}" destId="{2B6EC0EB-9678-634D-B1B0-7AA1EFCC27C1}" srcOrd="0" destOrd="0" presId="urn:microsoft.com/office/officeart/2008/layout/SquareAccentList"/>
    <dgm:cxn modelId="{48C0195D-5C98-354F-891D-1588596CA26C}" srcId="{9778C54D-D9F8-BD47-ABC3-103A3B8DA358}" destId="{39D60357-7C75-1747-9361-5EEF61B18516}" srcOrd="1" destOrd="0" parTransId="{79A4F57B-4A6C-5149-9857-B717306AE304}" sibTransId="{62F2837A-9005-0A42-A303-E0916C0BBCB7}"/>
    <dgm:cxn modelId="{51B210A9-AE2B-9441-91C9-E2E6523AAED1}" type="presOf" srcId="{A49EB5FA-1F03-3E4B-A934-46E47ED2C136}" destId="{10BF5EF1-27EA-AD41-B5A6-A5C94975C880}" srcOrd="0" destOrd="0" presId="urn:microsoft.com/office/officeart/2008/layout/SquareAccentList"/>
    <dgm:cxn modelId="{B6EC22DF-D7C2-0B40-B05D-7D1E0EEA605C}" type="presOf" srcId="{9778C54D-D9F8-BD47-ABC3-103A3B8DA358}" destId="{C561AE82-3B28-ED45-B057-311FD2682DFA}" srcOrd="0" destOrd="0" presId="urn:microsoft.com/office/officeart/2008/layout/SquareAccentList"/>
    <dgm:cxn modelId="{76AB5D59-AB63-2941-8361-87AABC08A822}" srcId="{9778C54D-D9F8-BD47-ABC3-103A3B8DA358}" destId="{E5BB24C7-FF46-844D-BDB3-9CB570D92CBB}" srcOrd="0" destOrd="0" parTransId="{0BE0690D-4F9F-AA48-9B56-53A52681AB8A}" sibTransId="{5126CD66-AE5D-AC4A-AC6F-FDD013E2AF15}"/>
    <dgm:cxn modelId="{C5B21B2E-BA8F-3E4A-8158-03FD7C0F949C}" type="presOf" srcId="{E5BB24C7-FF46-844D-BDB3-9CB570D92CBB}" destId="{98388BF2-699C-2446-A06A-71DF1AC08AD7}" srcOrd="0" destOrd="0" presId="urn:microsoft.com/office/officeart/2008/layout/SquareAccentList"/>
    <dgm:cxn modelId="{A2059CA6-D3CC-EB4C-9458-BC2108AE55EC}" srcId="{9778C54D-D9F8-BD47-ABC3-103A3B8DA358}" destId="{A49EB5FA-1F03-3E4B-A934-46E47ED2C136}" srcOrd="2" destOrd="0" parTransId="{45CF1C3B-5BE3-1249-8A88-27AD7F200016}" sibTransId="{CB888E19-53E9-C249-A35D-67F856F4D9A8}"/>
    <dgm:cxn modelId="{CC0D8F06-FE3A-B442-83DE-3DEE1211B869}" type="presParOf" srcId="{2B6EC0EB-9678-634D-B1B0-7AA1EFCC27C1}" destId="{A8F1C24B-FB79-BE4D-A45D-B37908F5FBAB}" srcOrd="0" destOrd="0" presId="urn:microsoft.com/office/officeart/2008/layout/SquareAccentList"/>
    <dgm:cxn modelId="{DE96366A-8D02-DD4C-8288-417F4F52C3A7}" type="presParOf" srcId="{A8F1C24B-FB79-BE4D-A45D-B37908F5FBAB}" destId="{C3432A39-1ECC-9343-BBB1-4A0514BEDAE4}" srcOrd="0" destOrd="0" presId="urn:microsoft.com/office/officeart/2008/layout/SquareAccentList"/>
    <dgm:cxn modelId="{CE673651-779E-F541-9679-E7929AA8164C}" type="presParOf" srcId="{C3432A39-1ECC-9343-BBB1-4A0514BEDAE4}" destId="{9851DBAC-FE0C-2048-8F95-EAC59D37BF88}" srcOrd="0" destOrd="0" presId="urn:microsoft.com/office/officeart/2008/layout/SquareAccentList"/>
    <dgm:cxn modelId="{2A84A860-A141-984B-94B5-4E445F902C49}" type="presParOf" srcId="{C3432A39-1ECC-9343-BBB1-4A0514BEDAE4}" destId="{18C949B0-BB3F-3841-97CE-0E4E5DB91B7E}" srcOrd="1" destOrd="0" presId="urn:microsoft.com/office/officeart/2008/layout/SquareAccentList"/>
    <dgm:cxn modelId="{C49B037B-AB39-5D4B-BDFB-2A7AF831BD32}" type="presParOf" srcId="{C3432A39-1ECC-9343-BBB1-4A0514BEDAE4}" destId="{C561AE82-3B28-ED45-B057-311FD2682DFA}" srcOrd="2" destOrd="0" presId="urn:microsoft.com/office/officeart/2008/layout/SquareAccentList"/>
    <dgm:cxn modelId="{25D6BFF8-2367-1949-97FE-8698EC07299B}" type="presParOf" srcId="{A8F1C24B-FB79-BE4D-A45D-B37908F5FBAB}" destId="{D8BC95F3-B54B-3746-961B-16EA78511C08}" srcOrd="1" destOrd="0" presId="urn:microsoft.com/office/officeart/2008/layout/SquareAccentList"/>
    <dgm:cxn modelId="{8653855D-2092-C842-9C2B-24422C8CC99D}" type="presParOf" srcId="{D8BC95F3-B54B-3746-961B-16EA78511C08}" destId="{D947E2C5-9A91-4646-97BF-64BABCBE8B99}" srcOrd="0" destOrd="0" presId="urn:microsoft.com/office/officeart/2008/layout/SquareAccentList"/>
    <dgm:cxn modelId="{D528FA71-94A1-C247-83D7-3CF45913838E}" type="presParOf" srcId="{D947E2C5-9A91-4646-97BF-64BABCBE8B99}" destId="{FE6B9213-96C7-5B4B-B85F-B549D96CE782}" srcOrd="0" destOrd="0" presId="urn:microsoft.com/office/officeart/2008/layout/SquareAccentList"/>
    <dgm:cxn modelId="{AFBA7F2F-784C-384B-9AD3-4A04B4BB003E}" type="presParOf" srcId="{D947E2C5-9A91-4646-97BF-64BABCBE8B99}" destId="{98388BF2-699C-2446-A06A-71DF1AC08AD7}" srcOrd="1" destOrd="0" presId="urn:microsoft.com/office/officeart/2008/layout/SquareAccentList"/>
    <dgm:cxn modelId="{FDD8C00B-ABAA-7548-8478-E6AC83D410F5}" type="presParOf" srcId="{D8BC95F3-B54B-3746-961B-16EA78511C08}" destId="{A300609D-CB14-1C41-B455-1F70D32185C1}" srcOrd="1" destOrd="0" presId="urn:microsoft.com/office/officeart/2008/layout/SquareAccentList"/>
    <dgm:cxn modelId="{DE644F19-DCBE-C741-8AAB-E7A40E6C3D44}" type="presParOf" srcId="{A300609D-CB14-1C41-B455-1F70D32185C1}" destId="{7449AC0C-B711-7049-8DCB-C020D41A246F}" srcOrd="0" destOrd="0" presId="urn:microsoft.com/office/officeart/2008/layout/SquareAccentList"/>
    <dgm:cxn modelId="{313E76AB-E47D-444E-8102-188C8565DE6A}" type="presParOf" srcId="{A300609D-CB14-1C41-B455-1F70D32185C1}" destId="{FBCC5441-22A6-8043-BC67-FF04277BD90F}" srcOrd="1" destOrd="0" presId="urn:microsoft.com/office/officeart/2008/layout/SquareAccentList"/>
    <dgm:cxn modelId="{3A2F9D3F-5494-3340-A2EB-AF1C49F1C8AE}" type="presParOf" srcId="{D8BC95F3-B54B-3746-961B-16EA78511C08}" destId="{BA0DED3B-38C7-9543-BB64-D8D495981ABB}" srcOrd="2" destOrd="0" presId="urn:microsoft.com/office/officeart/2008/layout/SquareAccentList"/>
    <dgm:cxn modelId="{A67FBD60-E64B-7549-B952-4F9B32E34450}" type="presParOf" srcId="{BA0DED3B-38C7-9543-BB64-D8D495981ABB}" destId="{2001C9F2-75DA-EA40-B47A-05D52F822F66}" srcOrd="0" destOrd="0" presId="urn:microsoft.com/office/officeart/2008/layout/SquareAccentList"/>
    <dgm:cxn modelId="{3054DFE6-FE60-7A43-8F0B-783C57FE0797}" type="presParOf" srcId="{BA0DED3B-38C7-9543-BB64-D8D495981ABB}" destId="{10BF5EF1-27EA-AD41-B5A6-A5C94975C88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0E8D6-4AA0-054A-80BF-9C93C37FE21E}">
      <dsp:nvSpPr>
        <dsp:cNvPr id="0" name=""/>
        <dsp:cNvSpPr/>
      </dsp:nvSpPr>
      <dsp:spPr>
        <a:xfrm>
          <a:off x="775254" y="992183"/>
          <a:ext cx="3077703" cy="26903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2794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Seminario</a:t>
          </a:r>
          <a:r>
            <a:rPr lang="en-US" sz="2200" kern="1200" dirty="0" smtClean="0"/>
            <a:t> e </a:t>
          </a:r>
          <a:r>
            <a:rPr lang="en-US" sz="2200" kern="1200" dirty="0" err="1" smtClean="0"/>
            <a:t>Worshop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sulla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Formazione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medica</a:t>
          </a:r>
          <a:r>
            <a:rPr lang="en-US" sz="2200" kern="1200" dirty="0" smtClean="0"/>
            <a:t> post-</a:t>
          </a:r>
          <a:r>
            <a:rPr lang="en-US" sz="2200" kern="1200" dirty="0" err="1" smtClean="0"/>
            <a:t>Laurea</a:t>
          </a:r>
          <a:endParaRPr lang="en-US" sz="2200" kern="1200" dirty="0"/>
        </a:p>
      </dsp:txBody>
      <dsp:txXfrm>
        <a:off x="1544680" y="1395728"/>
        <a:ext cx="1500380" cy="1883210"/>
      </dsp:txXfrm>
    </dsp:sp>
    <dsp:sp modelId="{3DF84912-C9A8-0848-ABE6-7EA8AD9DEB86}">
      <dsp:nvSpPr>
        <dsp:cNvPr id="0" name=""/>
        <dsp:cNvSpPr/>
      </dsp:nvSpPr>
      <dsp:spPr>
        <a:xfrm>
          <a:off x="5828" y="1567907"/>
          <a:ext cx="1538851" cy="15388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16 </a:t>
          </a:r>
          <a:r>
            <a:rPr lang="en-US" sz="2000" kern="1200" dirty="0" smtClean="0"/>
            <a:t>GIUGNO </a:t>
          </a:r>
          <a:r>
            <a:rPr lang="en-US" sz="2000" kern="1200" dirty="0" smtClean="0"/>
            <a:t>2017</a:t>
          </a:r>
          <a:endParaRPr lang="en-US" sz="2000" kern="1200" dirty="0"/>
        </a:p>
      </dsp:txBody>
      <dsp:txXfrm>
        <a:off x="231188" y="1793267"/>
        <a:ext cx="1088131" cy="1088131"/>
      </dsp:txXfrm>
    </dsp:sp>
    <dsp:sp modelId="{B1380939-1E1C-874B-8A56-71817F635158}">
      <dsp:nvSpPr>
        <dsp:cNvPr id="0" name=""/>
        <dsp:cNvSpPr/>
      </dsp:nvSpPr>
      <dsp:spPr>
        <a:xfrm>
          <a:off x="4814740" y="992183"/>
          <a:ext cx="3077703" cy="26903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2794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</a:rPr>
            <a:t>Gruppo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Tecnico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5584166" y="1395728"/>
        <a:ext cx="1500380" cy="1883210"/>
      </dsp:txXfrm>
    </dsp:sp>
    <dsp:sp modelId="{2C4F8A00-BF37-EE44-A753-FC4EB7FC44C1}">
      <dsp:nvSpPr>
        <dsp:cNvPr id="0" name=""/>
        <dsp:cNvSpPr/>
      </dsp:nvSpPr>
      <dsp:spPr>
        <a:xfrm>
          <a:off x="4045314" y="1567907"/>
          <a:ext cx="1538851" cy="15388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LUGLIO-SETTEMBRE 2017</a:t>
          </a:r>
          <a:endParaRPr lang="en-US" sz="2000" kern="1200" dirty="0"/>
        </a:p>
      </dsp:txBody>
      <dsp:txXfrm>
        <a:off x="4270674" y="1793267"/>
        <a:ext cx="1088131" cy="1088131"/>
      </dsp:txXfrm>
    </dsp:sp>
    <dsp:sp modelId="{7B93E32D-7CCD-9B4C-8C4E-1146F2CC9FB8}">
      <dsp:nvSpPr>
        <dsp:cNvPr id="0" name=""/>
        <dsp:cNvSpPr/>
      </dsp:nvSpPr>
      <dsp:spPr>
        <a:xfrm>
          <a:off x="8854226" y="992183"/>
          <a:ext cx="3077703" cy="26903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2794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Partenza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progetto</a:t>
          </a:r>
          <a:r>
            <a:rPr lang="en-US" sz="2200" kern="1200" dirty="0" smtClean="0"/>
            <a:t> con </a:t>
          </a:r>
          <a:r>
            <a:rPr lang="en-US" sz="2200" kern="1200" dirty="0" err="1" smtClean="0"/>
            <a:t>scuole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pilota</a:t>
          </a:r>
          <a:endParaRPr lang="en-US" sz="2200" kern="1200" dirty="0"/>
        </a:p>
      </dsp:txBody>
      <dsp:txXfrm>
        <a:off x="9623652" y="1395728"/>
        <a:ext cx="1500380" cy="1883210"/>
      </dsp:txXfrm>
    </dsp:sp>
    <dsp:sp modelId="{9DA5F948-05A8-9A4D-8398-01816D133772}">
      <dsp:nvSpPr>
        <dsp:cNvPr id="0" name=""/>
        <dsp:cNvSpPr/>
      </dsp:nvSpPr>
      <dsp:spPr>
        <a:xfrm>
          <a:off x="8084800" y="1567907"/>
          <a:ext cx="1538851" cy="15388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OTTOBRE 2017</a:t>
          </a:r>
          <a:endParaRPr lang="en-US" sz="2000" kern="1200" dirty="0"/>
        </a:p>
      </dsp:txBody>
      <dsp:txXfrm>
        <a:off x="8310160" y="1793267"/>
        <a:ext cx="1088131" cy="10881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513CC-65C9-3943-8992-53069DCA73AE}">
      <dsp:nvSpPr>
        <dsp:cNvPr id="0" name=""/>
        <dsp:cNvSpPr/>
      </dsp:nvSpPr>
      <dsp:spPr>
        <a:xfrm>
          <a:off x="4450481" y="2520276"/>
          <a:ext cx="3402972" cy="3080337"/>
        </a:xfrm>
        <a:prstGeom prst="gear9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VALUTARE L’IMPLEMENTAZIONE/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RICERCA QUALITATIVA</a:t>
          </a:r>
          <a:endParaRPr lang="en-US" sz="2400" kern="1200" dirty="0"/>
        </a:p>
      </dsp:txBody>
      <dsp:txXfrm>
        <a:off x="5110516" y="3241830"/>
        <a:ext cx="2082902" cy="1583357"/>
      </dsp:txXfrm>
    </dsp:sp>
    <dsp:sp modelId="{0781F899-FB6E-F441-BD7B-7F491C273D3F}">
      <dsp:nvSpPr>
        <dsp:cNvPr id="0" name=""/>
        <dsp:cNvSpPr/>
      </dsp:nvSpPr>
      <dsp:spPr>
        <a:xfrm>
          <a:off x="2571170" y="1792196"/>
          <a:ext cx="2737109" cy="2240245"/>
        </a:xfrm>
        <a:prstGeom prst="gear6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CONFRONTO CON ALTRE SCUOLE MEU</a:t>
          </a:r>
          <a:endParaRPr lang="en-US" sz="2000" kern="1200" dirty="0"/>
        </a:p>
      </dsp:txBody>
      <dsp:txXfrm>
        <a:off x="3207383" y="2359593"/>
        <a:ext cx="1464683" cy="1105451"/>
      </dsp:txXfrm>
    </dsp:sp>
    <dsp:sp modelId="{6F3E4257-0A94-ED46-B7AA-D4D2E65D27AB}">
      <dsp:nvSpPr>
        <dsp:cNvPr id="0" name=""/>
        <dsp:cNvSpPr/>
      </dsp:nvSpPr>
      <dsp:spPr>
        <a:xfrm rot="20700000">
          <a:off x="3741860" y="335750"/>
          <a:ext cx="2859999" cy="2016792"/>
        </a:xfrm>
        <a:prstGeom prst="gear6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COMPLETARE UN CICLO DI  5 ANNI</a:t>
          </a:r>
          <a:endParaRPr lang="en-US" sz="2000" kern="1200" dirty="0"/>
        </a:p>
      </dsp:txBody>
      <dsp:txXfrm rot="-20700000">
        <a:off x="4419155" y="728079"/>
        <a:ext cx="1505410" cy="1232135"/>
      </dsp:txXfrm>
    </dsp:sp>
    <dsp:sp modelId="{C0368B0E-A75D-8340-A109-D2B76AC70565}">
      <dsp:nvSpPr>
        <dsp:cNvPr id="0" name=""/>
        <dsp:cNvSpPr/>
      </dsp:nvSpPr>
      <dsp:spPr>
        <a:xfrm>
          <a:off x="4390682" y="2046451"/>
          <a:ext cx="3942832" cy="3942832"/>
        </a:xfrm>
        <a:prstGeom prst="circularArrow">
          <a:avLst>
            <a:gd name="adj1" fmla="val 4688"/>
            <a:gd name="adj2" fmla="val 299029"/>
            <a:gd name="adj3" fmla="val 2541946"/>
            <a:gd name="adj4" fmla="val 15806817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D42856-6F5D-3040-9CA1-580BEA611978}">
      <dsp:nvSpPr>
        <dsp:cNvPr id="0" name=""/>
        <dsp:cNvSpPr/>
      </dsp:nvSpPr>
      <dsp:spPr>
        <a:xfrm>
          <a:off x="2422859" y="1290479"/>
          <a:ext cx="2864714" cy="286471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580A7-5702-2044-BB15-4C6887DAE5AA}">
      <dsp:nvSpPr>
        <dsp:cNvPr id="0" name=""/>
        <dsp:cNvSpPr/>
      </dsp:nvSpPr>
      <dsp:spPr>
        <a:xfrm>
          <a:off x="3566646" y="-240163"/>
          <a:ext cx="3088738" cy="308873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41652-102F-9742-B0EA-FE1526522127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CURRICULUM PER COMPETENZE</a:t>
          </a:r>
          <a:endParaRPr lang="en-US" sz="2800" kern="1200" dirty="0"/>
        </a:p>
      </dsp:txBody>
      <dsp:txXfrm>
        <a:off x="3001336" y="1646670"/>
        <a:ext cx="2125326" cy="2125326"/>
      </dsp:txXfrm>
    </dsp:sp>
    <dsp:sp modelId="{2A091E79-685B-1D40-8A37-910B8B8DDBB6}">
      <dsp:nvSpPr>
        <dsp:cNvPr id="0" name=""/>
        <dsp:cNvSpPr/>
      </dsp:nvSpPr>
      <dsp:spPr>
        <a:xfrm>
          <a:off x="2614103" y="536"/>
          <a:ext cx="2899792" cy="15028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UNIFORMITA’</a:t>
          </a:r>
          <a:endParaRPr lang="en-US" sz="2400" kern="1200" dirty="0"/>
        </a:p>
      </dsp:txBody>
      <dsp:txXfrm>
        <a:off x="3038768" y="220621"/>
        <a:ext cx="2050462" cy="1062663"/>
      </dsp:txXfrm>
    </dsp:sp>
    <dsp:sp modelId="{C5FA7332-5285-744B-A482-5F1930AC97BB}">
      <dsp:nvSpPr>
        <dsp:cNvPr id="0" name=""/>
        <dsp:cNvSpPr/>
      </dsp:nvSpPr>
      <dsp:spPr>
        <a:xfrm>
          <a:off x="4571484" y="1957916"/>
          <a:ext cx="2899792" cy="15028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PROGRESSIONE</a:t>
          </a:r>
          <a:endParaRPr lang="en-US" sz="2400" kern="1200" dirty="0"/>
        </a:p>
      </dsp:txBody>
      <dsp:txXfrm>
        <a:off x="4996149" y="2178001"/>
        <a:ext cx="2050462" cy="1062663"/>
      </dsp:txXfrm>
    </dsp:sp>
    <dsp:sp modelId="{54A09460-83CB-4742-9A1F-A6B143F7FEAA}">
      <dsp:nvSpPr>
        <dsp:cNvPr id="0" name=""/>
        <dsp:cNvSpPr/>
      </dsp:nvSpPr>
      <dsp:spPr>
        <a:xfrm>
          <a:off x="2507598" y="3915297"/>
          <a:ext cx="3112803" cy="15028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CERTIFICAZIONE</a:t>
          </a:r>
          <a:endParaRPr lang="en-US" sz="2400" kern="1200" dirty="0"/>
        </a:p>
      </dsp:txBody>
      <dsp:txXfrm>
        <a:off x="2963457" y="4135382"/>
        <a:ext cx="2201085" cy="1062663"/>
      </dsp:txXfrm>
    </dsp:sp>
    <dsp:sp modelId="{F9DA27C7-41D7-3E41-B6DF-E33CEF5FA0E2}">
      <dsp:nvSpPr>
        <dsp:cNvPr id="0" name=""/>
        <dsp:cNvSpPr/>
      </dsp:nvSpPr>
      <dsp:spPr>
        <a:xfrm>
          <a:off x="656723" y="1957916"/>
          <a:ext cx="2899792" cy="15028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COMPLETEZZA</a:t>
          </a:r>
          <a:endParaRPr lang="en-US" sz="2400" kern="1200" dirty="0"/>
        </a:p>
      </dsp:txBody>
      <dsp:txXfrm>
        <a:off x="1081388" y="2178001"/>
        <a:ext cx="2050462" cy="1062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3F4A2-C277-1341-924D-A228A51628ED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smtClean="0"/>
            <a:t>Analisi del contesto</a:t>
          </a:r>
          <a:endParaRPr lang="it-IT" sz="4300" kern="1200"/>
        </a:p>
      </dsp:txBody>
      <dsp:txXfrm>
        <a:off x="1748064" y="2975"/>
        <a:ext cx="3342605" cy="2005563"/>
      </dsp:txXfrm>
    </dsp:sp>
    <dsp:sp modelId="{5A13B528-7013-254F-88CF-76A099FC585B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smtClean="0"/>
            <a:t>Profilo dello Specialista</a:t>
          </a:r>
          <a:endParaRPr lang="it-IT" sz="4300" kern="1200" dirty="0"/>
        </a:p>
      </dsp:txBody>
      <dsp:txXfrm>
        <a:off x="5424930" y="2975"/>
        <a:ext cx="3342605" cy="2005563"/>
      </dsp:txXfrm>
    </dsp:sp>
    <dsp:sp modelId="{A9EA9DFB-7953-3340-9018-AE0A157F1396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err="1" smtClean="0"/>
            <a:t>Syllabus</a:t>
          </a:r>
          <a:r>
            <a:rPr lang="it-IT" sz="4300" kern="1200" dirty="0" smtClean="0"/>
            <a:t> delle Competenze</a:t>
          </a:r>
          <a:endParaRPr lang="it-IT" sz="4300" kern="1200" dirty="0"/>
        </a:p>
      </dsp:txBody>
      <dsp:txXfrm>
        <a:off x="3586497" y="2342799"/>
        <a:ext cx="3342605" cy="200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3B40-5959-524F-AB1D-D5780D8F62F7}">
      <dsp:nvSpPr>
        <dsp:cNvPr id="0" name=""/>
        <dsp:cNvSpPr/>
      </dsp:nvSpPr>
      <dsp:spPr>
        <a:xfrm>
          <a:off x="2612303" y="2602568"/>
          <a:ext cx="1678230" cy="16782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u="sng" kern="1200" dirty="0" smtClean="0"/>
            <a:t>LEARNING OUTCOME</a:t>
          </a:r>
          <a:endParaRPr lang="en-GB" sz="2400" b="1" u="sng" kern="1200" dirty="0"/>
        </a:p>
      </dsp:txBody>
      <dsp:txXfrm>
        <a:off x="2694227" y="2684492"/>
        <a:ext cx="1514382" cy="1514382"/>
      </dsp:txXfrm>
    </dsp:sp>
    <dsp:sp modelId="{EB030B71-E110-3D49-BDD9-D3C6E5ECFD09}">
      <dsp:nvSpPr>
        <dsp:cNvPr id="0" name=""/>
        <dsp:cNvSpPr/>
      </dsp:nvSpPr>
      <dsp:spPr>
        <a:xfrm rot="16200000">
          <a:off x="2862814" y="2013964"/>
          <a:ext cx="11772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7208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9E15-A732-364A-BF0E-728AED5D4823}">
      <dsp:nvSpPr>
        <dsp:cNvPr id="0" name=""/>
        <dsp:cNvSpPr/>
      </dsp:nvSpPr>
      <dsp:spPr>
        <a:xfrm>
          <a:off x="2334318" y="300945"/>
          <a:ext cx="2234200" cy="11244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/>
            <a:t>knowledge</a:t>
          </a:r>
        </a:p>
      </dsp:txBody>
      <dsp:txXfrm>
        <a:off x="2389207" y="355834"/>
        <a:ext cx="2124422" cy="1014636"/>
      </dsp:txXfrm>
    </dsp:sp>
    <dsp:sp modelId="{AECA313F-0882-854A-B2C8-54A868425A56}">
      <dsp:nvSpPr>
        <dsp:cNvPr id="0" name=""/>
        <dsp:cNvSpPr/>
      </dsp:nvSpPr>
      <dsp:spPr>
        <a:xfrm rot="1800000">
          <a:off x="4258032" y="4047444"/>
          <a:ext cx="4851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5189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D29BA-87B9-7043-B667-B76DB0CC59E2}">
      <dsp:nvSpPr>
        <dsp:cNvPr id="0" name=""/>
        <dsp:cNvSpPr/>
      </dsp:nvSpPr>
      <dsp:spPr>
        <a:xfrm>
          <a:off x="4567392" y="4168742"/>
          <a:ext cx="2234200" cy="11244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Behaviour</a:t>
          </a:r>
        </a:p>
      </dsp:txBody>
      <dsp:txXfrm>
        <a:off x="4622281" y="4223631"/>
        <a:ext cx="2124422" cy="1014636"/>
      </dsp:txXfrm>
    </dsp:sp>
    <dsp:sp modelId="{ACCE6C8B-2C1C-9041-919D-B19EC86C3EFC}">
      <dsp:nvSpPr>
        <dsp:cNvPr id="0" name=""/>
        <dsp:cNvSpPr/>
      </dsp:nvSpPr>
      <dsp:spPr>
        <a:xfrm rot="9000000">
          <a:off x="2159615" y="4047444"/>
          <a:ext cx="4851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5189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166A1-88E5-6344-B4DC-54B6CAC2AB7D}">
      <dsp:nvSpPr>
        <dsp:cNvPr id="0" name=""/>
        <dsp:cNvSpPr/>
      </dsp:nvSpPr>
      <dsp:spPr>
        <a:xfrm>
          <a:off x="101245" y="4168742"/>
          <a:ext cx="2234200" cy="11244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/>
            <a:t>Skill</a:t>
          </a:r>
        </a:p>
      </dsp:txBody>
      <dsp:txXfrm>
        <a:off x="156134" y="4223631"/>
        <a:ext cx="2124422" cy="10146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CF758-35B8-154B-9B3B-5FADFB6B51E3}">
      <dsp:nvSpPr>
        <dsp:cNvPr id="0" name=""/>
        <dsp:cNvSpPr/>
      </dsp:nvSpPr>
      <dsp:spPr>
        <a:xfrm>
          <a:off x="3431558" y="534446"/>
          <a:ext cx="5403089" cy="5403089"/>
        </a:xfrm>
        <a:prstGeom prst="blockArc">
          <a:avLst>
            <a:gd name="adj1" fmla="val 13800000"/>
            <a:gd name="adj2" fmla="val 16200000"/>
            <a:gd name="adj3" fmla="val 306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331091-F7E8-0245-87C7-15981700A4AE}">
      <dsp:nvSpPr>
        <dsp:cNvPr id="0" name=""/>
        <dsp:cNvSpPr/>
      </dsp:nvSpPr>
      <dsp:spPr>
        <a:xfrm>
          <a:off x="3431558" y="534446"/>
          <a:ext cx="5403089" cy="5403089"/>
        </a:xfrm>
        <a:prstGeom prst="blockArc">
          <a:avLst>
            <a:gd name="adj1" fmla="val 11400000"/>
            <a:gd name="adj2" fmla="val 13800000"/>
            <a:gd name="adj3" fmla="val 306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BD770B-3AE7-604D-B927-7B581BED3B8B}">
      <dsp:nvSpPr>
        <dsp:cNvPr id="0" name=""/>
        <dsp:cNvSpPr/>
      </dsp:nvSpPr>
      <dsp:spPr>
        <a:xfrm>
          <a:off x="3431558" y="534446"/>
          <a:ext cx="5403089" cy="5403089"/>
        </a:xfrm>
        <a:prstGeom prst="blockArc">
          <a:avLst>
            <a:gd name="adj1" fmla="val 9000000"/>
            <a:gd name="adj2" fmla="val 11400000"/>
            <a:gd name="adj3" fmla="val 306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969056-872C-FF43-BA30-BC04F97A539B}">
      <dsp:nvSpPr>
        <dsp:cNvPr id="0" name=""/>
        <dsp:cNvSpPr/>
      </dsp:nvSpPr>
      <dsp:spPr>
        <a:xfrm>
          <a:off x="3431558" y="534446"/>
          <a:ext cx="5403089" cy="5403089"/>
        </a:xfrm>
        <a:prstGeom prst="blockArc">
          <a:avLst>
            <a:gd name="adj1" fmla="val 6600000"/>
            <a:gd name="adj2" fmla="val 9000000"/>
            <a:gd name="adj3" fmla="val 306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3D7557-34A2-F244-8F84-583C2A24D58C}">
      <dsp:nvSpPr>
        <dsp:cNvPr id="0" name=""/>
        <dsp:cNvSpPr/>
      </dsp:nvSpPr>
      <dsp:spPr>
        <a:xfrm>
          <a:off x="3477984" y="551836"/>
          <a:ext cx="5403089" cy="5403089"/>
        </a:xfrm>
        <a:prstGeom prst="blockArc">
          <a:avLst>
            <a:gd name="adj1" fmla="val 4135839"/>
            <a:gd name="adj2" fmla="val 6664069"/>
            <a:gd name="adj3" fmla="val 306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84E1D6-D19E-E444-A1EA-B524F100B54A}">
      <dsp:nvSpPr>
        <dsp:cNvPr id="0" name=""/>
        <dsp:cNvSpPr/>
      </dsp:nvSpPr>
      <dsp:spPr>
        <a:xfrm>
          <a:off x="3405247" y="581096"/>
          <a:ext cx="5403089" cy="5403089"/>
        </a:xfrm>
        <a:prstGeom prst="blockArc">
          <a:avLst>
            <a:gd name="adj1" fmla="val 1730785"/>
            <a:gd name="adj2" fmla="val 4034516"/>
            <a:gd name="adj3" fmla="val 306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F9625-85F9-8546-97EE-7608A7206860}">
      <dsp:nvSpPr>
        <dsp:cNvPr id="0" name=""/>
        <dsp:cNvSpPr/>
      </dsp:nvSpPr>
      <dsp:spPr>
        <a:xfrm>
          <a:off x="3431558" y="534446"/>
          <a:ext cx="5403089" cy="5403089"/>
        </a:xfrm>
        <a:prstGeom prst="blockArc">
          <a:avLst>
            <a:gd name="adj1" fmla="val 21000000"/>
            <a:gd name="adj2" fmla="val 1800000"/>
            <a:gd name="adj3" fmla="val 306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7CCEF-BA7D-264E-81AB-D4B24837BEDB}">
      <dsp:nvSpPr>
        <dsp:cNvPr id="0" name=""/>
        <dsp:cNvSpPr/>
      </dsp:nvSpPr>
      <dsp:spPr>
        <a:xfrm>
          <a:off x="3431558" y="534446"/>
          <a:ext cx="5403089" cy="5403089"/>
        </a:xfrm>
        <a:prstGeom prst="blockArc">
          <a:avLst>
            <a:gd name="adj1" fmla="val 18600000"/>
            <a:gd name="adj2" fmla="val 21000000"/>
            <a:gd name="adj3" fmla="val 306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DB025B-5953-6F41-A4FB-3336EA0AC9BB}">
      <dsp:nvSpPr>
        <dsp:cNvPr id="0" name=""/>
        <dsp:cNvSpPr/>
      </dsp:nvSpPr>
      <dsp:spPr>
        <a:xfrm>
          <a:off x="3431558" y="534446"/>
          <a:ext cx="5403089" cy="5403089"/>
        </a:xfrm>
        <a:prstGeom prst="blockArc">
          <a:avLst>
            <a:gd name="adj1" fmla="val 16200000"/>
            <a:gd name="adj2" fmla="val 18600000"/>
            <a:gd name="adj3" fmla="val 306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B94364-C921-F649-A50B-B3BC72386F81}">
      <dsp:nvSpPr>
        <dsp:cNvPr id="0" name=""/>
        <dsp:cNvSpPr/>
      </dsp:nvSpPr>
      <dsp:spPr>
        <a:xfrm>
          <a:off x="4587972" y="1953837"/>
          <a:ext cx="3090260" cy="2564308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COMPETENZE- Learning Outcome</a:t>
          </a:r>
          <a:endParaRPr lang="en-US" sz="2800" b="1" kern="1200" dirty="0"/>
        </a:p>
      </dsp:txBody>
      <dsp:txXfrm>
        <a:off x="5040530" y="2329371"/>
        <a:ext cx="2185144" cy="1813240"/>
      </dsp:txXfrm>
    </dsp:sp>
    <dsp:sp modelId="{3C21ABF2-65DD-3E45-8824-FFFDE1B9650B}">
      <dsp:nvSpPr>
        <dsp:cNvPr id="0" name=""/>
        <dsp:cNvSpPr/>
      </dsp:nvSpPr>
      <dsp:spPr>
        <a:xfrm>
          <a:off x="4783799" y="-220580"/>
          <a:ext cx="2698607" cy="1592765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ALS/ATLS/PALS</a:t>
          </a:r>
          <a:endParaRPr lang="en-US" sz="2400" kern="1200" dirty="0"/>
        </a:p>
      </dsp:txBody>
      <dsp:txXfrm>
        <a:off x="5179001" y="12675"/>
        <a:ext cx="1908203" cy="1126255"/>
      </dsp:txXfrm>
    </dsp:sp>
    <dsp:sp modelId="{0E222971-36F1-9543-AFD4-942A2B88ECE8}">
      <dsp:nvSpPr>
        <dsp:cNvPr id="0" name=""/>
        <dsp:cNvSpPr/>
      </dsp:nvSpPr>
      <dsp:spPr>
        <a:xfrm>
          <a:off x="6493736" y="401785"/>
          <a:ext cx="2698607" cy="1592765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Pat. TEMPO DIPENDENTI</a:t>
          </a:r>
          <a:endParaRPr lang="en-US" sz="2400" kern="1200" dirty="0"/>
        </a:p>
      </dsp:txBody>
      <dsp:txXfrm>
        <a:off x="6888938" y="635040"/>
        <a:ext cx="1908203" cy="1126255"/>
      </dsp:txXfrm>
    </dsp:sp>
    <dsp:sp modelId="{D040F728-0856-0B44-AD83-54A4776C4E68}">
      <dsp:nvSpPr>
        <dsp:cNvPr id="0" name=""/>
        <dsp:cNvSpPr/>
      </dsp:nvSpPr>
      <dsp:spPr>
        <a:xfrm>
          <a:off x="7403574" y="1977671"/>
          <a:ext cx="2698607" cy="1592765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NON TRAUMA</a:t>
          </a:r>
          <a:endParaRPr lang="en-US" sz="2400" kern="1200" dirty="0"/>
        </a:p>
      </dsp:txBody>
      <dsp:txXfrm>
        <a:off x="7798776" y="2210926"/>
        <a:ext cx="1908203" cy="1126255"/>
      </dsp:txXfrm>
    </dsp:sp>
    <dsp:sp modelId="{5A2BEF36-4D16-2349-ACF2-73E941E8CEF8}">
      <dsp:nvSpPr>
        <dsp:cNvPr id="0" name=""/>
        <dsp:cNvSpPr/>
      </dsp:nvSpPr>
      <dsp:spPr>
        <a:xfrm>
          <a:off x="7087591" y="3769703"/>
          <a:ext cx="2698607" cy="1592765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Pre-OSPEDALIERO</a:t>
          </a:r>
          <a:endParaRPr lang="en-US" sz="2400" kern="1200" dirty="0"/>
        </a:p>
      </dsp:txBody>
      <dsp:txXfrm>
        <a:off x="7482793" y="4002958"/>
        <a:ext cx="1908203" cy="1126255"/>
      </dsp:txXfrm>
    </dsp:sp>
    <dsp:sp modelId="{888A0AFA-8613-B440-9D05-8EB2E6CDD241}">
      <dsp:nvSpPr>
        <dsp:cNvPr id="0" name=""/>
        <dsp:cNvSpPr/>
      </dsp:nvSpPr>
      <dsp:spPr>
        <a:xfrm>
          <a:off x="5786558" y="4939343"/>
          <a:ext cx="2698607" cy="1592765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TRAUMA</a:t>
          </a:r>
          <a:endParaRPr lang="en-US" sz="2400" kern="1200" dirty="0"/>
        </a:p>
      </dsp:txBody>
      <dsp:txXfrm>
        <a:off x="6181760" y="5172598"/>
        <a:ext cx="1908203" cy="1126255"/>
      </dsp:txXfrm>
    </dsp:sp>
    <dsp:sp modelId="{E5C895C5-B3BC-7045-8710-05CDD1F93165}">
      <dsp:nvSpPr>
        <dsp:cNvPr id="0" name=""/>
        <dsp:cNvSpPr/>
      </dsp:nvSpPr>
      <dsp:spPr>
        <a:xfrm>
          <a:off x="3873961" y="4939369"/>
          <a:ext cx="2698607" cy="1592765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Pz</a:t>
          </a:r>
          <a:r>
            <a:rPr lang="en-US" sz="2400" kern="1200" dirty="0" smtClean="0"/>
            <a:t> PEDIATRICO</a:t>
          </a:r>
          <a:endParaRPr lang="en-US" sz="2400" kern="1200" dirty="0"/>
        </a:p>
      </dsp:txBody>
      <dsp:txXfrm>
        <a:off x="4269163" y="5172624"/>
        <a:ext cx="1908203" cy="1126255"/>
      </dsp:txXfrm>
    </dsp:sp>
    <dsp:sp modelId="{443CEDE9-5F2E-5E47-AEC9-FAD4C5E2F189}">
      <dsp:nvSpPr>
        <dsp:cNvPr id="0" name=""/>
        <dsp:cNvSpPr/>
      </dsp:nvSpPr>
      <dsp:spPr>
        <a:xfrm>
          <a:off x="2480007" y="3769703"/>
          <a:ext cx="2698607" cy="1592765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GRAVIDANZA/PARTO</a:t>
          </a:r>
          <a:endParaRPr lang="en-US" sz="2400" kern="1200" dirty="0"/>
        </a:p>
      </dsp:txBody>
      <dsp:txXfrm>
        <a:off x="2875209" y="4002958"/>
        <a:ext cx="1908203" cy="1126255"/>
      </dsp:txXfrm>
    </dsp:sp>
    <dsp:sp modelId="{6D26C763-D1A7-5D4F-A8E9-1D41C140CA0F}">
      <dsp:nvSpPr>
        <dsp:cNvPr id="0" name=""/>
        <dsp:cNvSpPr/>
      </dsp:nvSpPr>
      <dsp:spPr>
        <a:xfrm>
          <a:off x="2164024" y="1977671"/>
          <a:ext cx="2698607" cy="1592765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MISCELLANEA</a:t>
          </a:r>
          <a:endParaRPr lang="en-US" sz="2400" kern="1200" dirty="0"/>
        </a:p>
      </dsp:txBody>
      <dsp:txXfrm>
        <a:off x="2559226" y="2210926"/>
        <a:ext cx="1908203" cy="1126255"/>
      </dsp:txXfrm>
    </dsp:sp>
    <dsp:sp modelId="{DEF5C4CF-1242-6941-B375-2419D2F614DC}">
      <dsp:nvSpPr>
        <dsp:cNvPr id="0" name=""/>
        <dsp:cNvSpPr/>
      </dsp:nvSpPr>
      <dsp:spPr>
        <a:xfrm>
          <a:off x="3073862" y="401785"/>
          <a:ext cx="2698607" cy="1592765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EMERGENZA MAL. RARE</a:t>
          </a:r>
          <a:endParaRPr lang="en-US" sz="2400" kern="1200" dirty="0"/>
        </a:p>
      </dsp:txBody>
      <dsp:txXfrm>
        <a:off x="3469064" y="635040"/>
        <a:ext cx="1908203" cy="11262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B2F84-31D2-434D-BF2F-07E9ACF20D57}">
      <dsp:nvSpPr>
        <dsp:cNvPr id="0" name=""/>
        <dsp:cNvSpPr/>
      </dsp:nvSpPr>
      <dsp:spPr>
        <a:xfrm>
          <a:off x="2153278" y="1602758"/>
          <a:ext cx="3734050" cy="3079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/>
            <a:t>Materiale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Prodotto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/>
            <a:t>Programmazione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temporale</a:t>
          </a:r>
          <a:endParaRPr lang="en-US" sz="3600" kern="1200" dirty="0"/>
        </a:p>
      </dsp:txBody>
      <dsp:txXfrm>
        <a:off x="2224153" y="1673633"/>
        <a:ext cx="3592300" cy="2278101"/>
      </dsp:txXfrm>
    </dsp:sp>
    <dsp:sp modelId="{72189DFF-C606-7C4D-B9AC-38813ED3CED4}">
      <dsp:nvSpPr>
        <dsp:cNvPr id="0" name=""/>
        <dsp:cNvSpPr/>
      </dsp:nvSpPr>
      <dsp:spPr>
        <a:xfrm>
          <a:off x="4189253" y="1796983"/>
          <a:ext cx="4854638" cy="4854638"/>
        </a:xfrm>
        <a:prstGeom prst="leftCircularArrow">
          <a:avLst>
            <a:gd name="adj1" fmla="val 3017"/>
            <a:gd name="adj2" fmla="val 370054"/>
            <a:gd name="adj3" fmla="val 2149187"/>
            <a:gd name="adj4" fmla="val 9028112"/>
            <a:gd name="adj5" fmla="val 352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979998-8C88-3041-8425-7A8FC8168B7C}">
      <dsp:nvSpPr>
        <dsp:cNvPr id="0" name=""/>
        <dsp:cNvSpPr/>
      </dsp:nvSpPr>
      <dsp:spPr>
        <a:xfrm>
          <a:off x="2983067" y="4022609"/>
          <a:ext cx="3319156" cy="1319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IMPLEMENTAZIONE</a:t>
          </a:r>
          <a:endParaRPr lang="en-US" sz="3000" kern="1200" dirty="0"/>
        </a:p>
      </dsp:txBody>
      <dsp:txXfrm>
        <a:off x="3021726" y="4061268"/>
        <a:ext cx="3241838" cy="1242600"/>
      </dsp:txXfrm>
    </dsp:sp>
    <dsp:sp modelId="{AD18CD20-5B85-8B40-9195-B63FAB0848EE}">
      <dsp:nvSpPr>
        <dsp:cNvPr id="0" name=""/>
        <dsp:cNvSpPr/>
      </dsp:nvSpPr>
      <dsp:spPr>
        <a:xfrm>
          <a:off x="6999624" y="1016547"/>
          <a:ext cx="4795118" cy="4243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Rotazioni</a:t>
          </a:r>
          <a:r>
            <a:rPr lang="en-US" sz="2400" kern="1200" dirty="0" smtClean="0"/>
            <a:t> </a:t>
          </a:r>
          <a:r>
            <a:rPr lang="mr-IN" sz="2400" kern="1200" dirty="0" smtClean="0"/>
            <a:t>–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Identificazione</a:t>
          </a:r>
          <a:r>
            <a:rPr lang="en-US" sz="2400" kern="1200" dirty="0" smtClean="0"/>
            <a:t> TUTOR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Calendarizzazione</a:t>
          </a:r>
          <a:r>
            <a:rPr lang="en-US" sz="2400" kern="1200" dirty="0" smtClean="0"/>
            <a:t>  INSEGNAMENTO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Definizione</a:t>
          </a:r>
          <a:r>
            <a:rPr lang="en-US" sz="2400" kern="1200" dirty="0" smtClean="0"/>
            <a:t> VALUTAZIONE FORMALE (in </a:t>
          </a:r>
          <a:r>
            <a:rPr lang="en-US" sz="2400" kern="1200" dirty="0" err="1" smtClean="0"/>
            <a:t>itinere+esame</a:t>
          </a:r>
          <a:r>
            <a:rPr lang="en-US" sz="2400" kern="1200" dirty="0" smtClean="0"/>
            <a:t> fine anno)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Definizione</a:t>
          </a:r>
          <a:r>
            <a:rPr lang="en-US" sz="2400" kern="1200" dirty="0" smtClean="0"/>
            <a:t> VALUTAZIONE </a:t>
          </a:r>
          <a:r>
            <a:rPr lang="en-US" sz="2400" i="1" kern="1200" dirty="0" smtClean="0"/>
            <a:t>on the job</a:t>
          </a:r>
          <a:endParaRPr lang="en-US" sz="2400" i="1" kern="1200" dirty="0"/>
        </a:p>
      </dsp:txBody>
      <dsp:txXfrm>
        <a:off x="7097288" y="2023622"/>
        <a:ext cx="4599790" cy="3139178"/>
      </dsp:txXfrm>
    </dsp:sp>
    <dsp:sp modelId="{F6DC04C7-98BD-F344-8D41-85F49E377764}">
      <dsp:nvSpPr>
        <dsp:cNvPr id="0" name=""/>
        <dsp:cNvSpPr/>
      </dsp:nvSpPr>
      <dsp:spPr>
        <a:xfrm>
          <a:off x="8841888" y="697492"/>
          <a:ext cx="3319156" cy="1319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PIANO DI STUDIO LOCALE</a:t>
          </a:r>
          <a:endParaRPr lang="en-US" sz="3000" kern="1200" dirty="0"/>
        </a:p>
      </dsp:txBody>
      <dsp:txXfrm>
        <a:off x="8880547" y="736151"/>
        <a:ext cx="3241838" cy="1242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1A7F8-13E9-6149-ADCA-4E8430619265}">
      <dsp:nvSpPr>
        <dsp:cNvPr id="0" name=""/>
        <dsp:cNvSpPr/>
      </dsp:nvSpPr>
      <dsp:spPr>
        <a:xfrm>
          <a:off x="2662342" y="337117"/>
          <a:ext cx="5056886" cy="162520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CA066-4DE2-D14B-8C3D-87D948EEAE54}">
      <dsp:nvSpPr>
        <dsp:cNvPr id="0" name=""/>
        <dsp:cNvSpPr/>
      </dsp:nvSpPr>
      <dsp:spPr>
        <a:xfrm>
          <a:off x="4758147" y="4154482"/>
          <a:ext cx="846666" cy="541866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ED2B9A9-00D3-7A46-AAFD-F94FAF58C515}">
      <dsp:nvSpPr>
        <dsp:cNvPr id="0" name=""/>
        <dsp:cNvSpPr/>
      </dsp:nvSpPr>
      <dsp:spPr>
        <a:xfrm>
          <a:off x="2411463" y="4395076"/>
          <a:ext cx="5572191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PIANO DI STUDI LOCALE</a:t>
          </a:r>
          <a:endParaRPr lang="en-US" sz="3500" kern="1200" dirty="0"/>
        </a:p>
      </dsp:txBody>
      <dsp:txXfrm>
        <a:off x="2411463" y="4395076"/>
        <a:ext cx="5572191" cy="1016000"/>
      </dsp:txXfrm>
    </dsp:sp>
    <dsp:sp modelId="{D6817A62-70D0-914A-B5F9-C98CD1AFC422}">
      <dsp:nvSpPr>
        <dsp:cNvPr id="0" name=""/>
        <dsp:cNvSpPr/>
      </dsp:nvSpPr>
      <dsp:spPr>
        <a:xfrm>
          <a:off x="3903400" y="1880815"/>
          <a:ext cx="2906664" cy="1524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SOSTENIBILITA’</a:t>
          </a:r>
          <a:endParaRPr lang="en-US" sz="2400" kern="1200" dirty="0"/>
        </a:p>
      </dsp:txBody>
      <dsp:txXfrm>
        <a:off x="4329071" y="2104000"/>
        <a:ext cx="2055322" cy="1077630"/>
      </dsp:txXfrm>
    </dsp:sp>
    <dsp:sp modelId="{91AB044C-BC2C-B649-9E0E-D5B57372E7DC}">
      <dsp:nvSpPr>
        <dsp:cNvPr id="0" name=""/>
        <dsp:cNvSpPr/>
      </dsp:nvSpPr>
      <dsp:spPr>
        <a:xfrm>
          <a:off x="2887401" y="801774"/>
          <a:ext cx="2693334" cy="1524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COMPLETEZZA</a:t>
          </a:r>
          <a:endParaRPr lang="en-US" sz="2400" kern="1200" dirty="0"/>
        </a:p>
      </dsp:txBody>
      <dsp:txXfrm>
        <a:off x="3281831" y="1024959"/>
        <a:ext cx="1904474" cy="1077630"/>
      </dsp:txXfrm>
    </dsp:sp>
    <dsp:sp modelId="{31040AA1-AB3F-FD41-979F-ECA8B966EC64}">
      <dsp:nvSpPr>
        <dsp:cNvPr id="0" name=""/>
        <dsp:cNvSpPr/>
      </dsp:nvSpPr>
      <dsp:spPr>
        <a:xfrm>
          <a:off x="4902415" y="192421"/>
          <a:ext cx="2582860" cy="1524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GARANZIA</a:t>
          </a:r>
          <a:endParaRPr lang="en-US" sz="2800" kern="1200" dirty="0"/>
        </a:p>
      </dsp:txBody>
      <dsp:txXfrm>
        <a:off x="5280666" y="415606"/>
        <a:ext cx="1826358" cy="1077630"/>
      </dsp:txXfrm>
    </dsp:sp>
    <dsp:sp modelId="{DA529225-94DE-7E49-A903-26FF8E53E253}">
      <dsp:nvSpPr>
        <dsp:cNvPr id="0" name=""/>
        <dsp:cNvSpPr/>
      </dsp:nvSpPr>
      <dsp:spPr>
        <a:xfrm>
          <a:off x="2363284" y="182716"/>
          <a:ext cx="5700695" cy="389817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A7A60-7EDF-F843-B480-DC4BE0325754}">
      <dsp:nvSpPr>
        <dsp:cNvPr id="0" name=""/>
        <dsp:cNvSpPr/>
      </dsp:nvSpPr>
      <dsp:spPr>
        <a:xfrm>
          <a:off x="2499081" y="589719"/>
          <a:ext cx="3927529" cy="3927529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9BE6B-AED9-6148-8FA9-6DA4760D05D2}">
      <dsp:nvSpPr>
        <dsp:cNvPr id="0" name=""/>
        <dsp:cNvSpPr/>
      </dsp:nvSpPr>
      <dsp:spPr>
        <a:xfrm>
          <a:off x="2499081" y="589719"/>
          <a:ext cx="3927529" cy="3927529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C89443-3B6B-0D47-8BA9-AA60C2D7EA5A}">
      <dsp:nvSpPr>
        <dsp:cNvPr id="0" name=""/>
        <dsp:cNvSpPr/>
      </dsp:nvSpPr>
      <dsp:spPr>
        <a:xfrm>
          <a:off x="2499081" y="589719"/>
          <a:ext cx="3927529" cy="3927529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425211-E84E-9E4D-A78B-EFE295E44B15}">
      <dsp:nvSpPr>
        <dsp:cNvPr id="0" name=""/>
        <dsp:cNvSpPr/>
      </dsp:nvSpPr>
      <dsp:spPr>
        <a:xfrm>
          <a:off x="2499081" y="589719"/>
          <a:ext cx="3927529" cy="3927529"/>
        </a:xfrm>
        <a:prstGeom prst="blockArc">
          <a:avLst>
            <a:gd name="adj1" fmla="val 16200000"/>
            <a:gd name="adj2" fmla="val 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A323E3-51F5-AF4C-B07D-A767A5A5E5A5}">
      <dsp:nvSpPr>
        <dsp:cNvPr id="0" name=""/>
        <dsp:cNvSpPr/>
      </dsp:nvSpPr>
      <dsp:spPr>
        <a:xfrm>
          <a:off x="3558074" y="1648711"/>
          <a:ext cx="1809544" cy="1809544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MESE= 1-2 COMPETENZE </a:t>
          </a:r>
          <a:endParaRPr lang="en-US" sz="2400" kern="1200" dirty="0"/>
        </a:p>
      </dsp:txBody>
      <dsp:txXfrm>
        <a:off x="3823076" y="1913713"/>
        <a:ext cx="1279540" cy="1279540"/>
      </dsp:txXfrm>
    </dsp:sp>
    <dsp:sp modelId="{3652986E-47BA-1A45-93D8-71E740AFEFF6}">
      <dsp:nvSpPr>
        <dsp:cNvPr id="0" name=""/>
        <dsp:cNvSpPr/>
      </dsp:nvSpPr>
      <dsp:spPr>
        <a:xfrm>
          <a:off x="2868975" y="-372318"/>
          <a:ext cx="3187742" cy="2015277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LEZIONE/JC/LINEE GUIDA</a:t>
          </a:r>
          <a:endParaRPr lang="en-US" sz="2800" kern="1200" dirty="0"/>
        </a:p>
      </dsp:txBody>
      <dsp:txXfrm>
        <a:off x="3335809" y="-77188"/>
        <a:ext cx="2254074" cy="1425017"/>
      </dsp:txXfrm>
    </dsp:sp>
    <dsp:sp modelId="{E6FE9D4A-5994-1048-A2EB-8A7EB93B6E09}">
      <dsp:nvSpPr>
        <dsp:cNvPr id="0" name=""/>
        <dsp:cNvSpPr/>
      </dsp:nvSpPr>
      <dsp:spPr>
        <a:xfrm>
          <a:off x="5109129" y="1545845"/>
          <a:ext cx="2543761" cy="2015277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PRESENTAZ CASO CLINICO</a:t>
          </a:r>
          <a:endParaRPr lang="en-US" sz="2800" kern="1200" dirty="0"/>
        </a:p>
      </dsp:txBody>
      <dsp:txXfrm>
        <a:off x="5481654" y="1840975"/>
        <a:ext cx="1798711" cy="1425017"/>
      </dsp:txXfrm>
    </dsp:sp>
    <dsp:sp modelId="{B0031446-BB9A-7F44-8365-19264730175C}">
      <dsp:nvSpPr>
        <dsp:cNvPr id="0" name=""/>
        <dsp:cNvSpPr/>
      </dsp:nvSpPr>
      <dsp:spPr>
        <a:xfrm>
          <a:off x="2868975" y="3464009"/>
          <a:ext cx="3187742" cy="2015277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SIMULAZIONE</a:t>
          </a:r>
          <a:endParaRPr lang="en-US" sz="2800" kern="1200" dirty="0"/>
        </a:p>
      </dsp:txBody>
      <dsp:txXfrm>
        <a:off x="3335809" y="3759139"/>
        <a:ext cx="2254074" cy="1425017"/>
      </dsp:txXfrm>
    </dsp:sp>
    <dsp:sp modelId="{0EBC0FCF-BF2D-8645-BCB7-CCA30F043D5F}">
      <dsp:nvSpPr>
        <dsp:cNvPr id="0" name=""/>
        <dsp:cNvSpPr/>
      </dsp:nvSpPr>
      <dsp:spPr>
        <a:xfrm>
          <a:off x="1223628" y="1545845"/>
          <a:ext cx="2642106" cy="2015277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SEMINARIO</a:t>
          </a:r>
          <a:endParaRPr lang="en-US" sz="2800" kern="1200" dirty="0"/>
        </a:p>
      </dsp:txBody>
      <dsp:txXfrm>
        <a:off x="1610555" y="1840975"/>
        <a:ext cx="1868252" cy="14250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A7A60-7EDF-F843-B480-DC4BE0325754}">
      <dsp:nvSpPr>
        <dsp:cNvPr id="0" name=""/>
        <dsp:cNvSpPr/>
      </dsp:nvSpPr>
      <dsp:spPr>
        <a:xfrm>
          <a:off x="2499081" y="589719"/>
          <a:ext cx="3927529" cy="3927529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9BE6B-AED9-6148-8FA9-6DA4760D05D2}">
      <dsp:nvSpPr>
        <dsp:cNvPr id="0" name=""/>
        <dsp:cNvSpPr/>
      </dsp:nvSpPr>
      <dsp:spPr>
        <a:xfrm>
          <a:off x="2499081" y="589719"/>
          <a:ext cx="3927529" cy="3927529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C89443-3B6B-0D47-8BA9-AA60C2D7EA5A}">
      <dsp:nvSpPr>
        <dsp:cNvPr id="0" name=""/>
        <dsp:cNvSpPr/>
      </dsp:nvSpPr>
      <dsp:spPr>
        <a:xfrm>
          <a:off x="2499081" y="589719"/>
          <a:ext cx="3927529" cy="3927529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425211-E84E-9E4D-A78B-EFE295E44B15}">
      <dsp:nvSpPr>
        <dsp:cNvPr id="0" name=""/>
        <dsp:cNvSpPr/>
      </dsp:nvSpPr>
      <dsp:spPr>
        <a:xfrm>
          <a:off x="2499081" y="589719"/>
          <a:ext cx="3927529" cy="3927529"/>
        </a:xfrm>
        <a:prstGeom prst="blockArc">
          <a:avLst>
            <a:gd name="adj1" fmla="val 16200000"/>
            <a:gd name="adj2" fmla="val 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A323E3-51F5-AF4C-B07D-A767A5A5E5A5}">
      <dsp:nvSpPr>
        <dsp:cNvPr id="0" name=""/>
        <dsp:cNvSpPr/>
      </dsp:nvSpPr>
      <dsp:spPr>
        <a:xfrm>
          <a:off x="3558074" y="1648711"/>
          <a:ext cx="1809544" cy="1809544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MESE= 1-2 COMPETENZE </a:t>
          </a:r>
          <a:endParaRPr lang="en-US" sz="2400" kern="1200" dirty="0"/>
        </a:p>
      </dsp:txBody>
      <dsp:txXfrm>
        <a:off x="3823076" y="1913713"/>
        <a:ext cx="1279540" cy="1279540"/>
      </dsp:txXfrm>
    </dsp:sp>
    <dsp:sp modelId="{3652986E-47BA-1A45-93D8-71E740AFEFF6}">
      <dsp:nvSpPr>
        <dsp:cNvPr id="0" name=""/>
        <dsp:cNvSpPr/>
      </dsp:nvSpPr>
      <dsp:spPr>
        <a:xfrm>
          <a:off x="2868975" y="-372318"/>
          <a:ext cx="3187742" cy="2015277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LEZIONE/JC/LINEE GUIDA</a:t>
          </a:r>
          <a:endParaRPr lang="en-US" sz="2800" kern="1200" dirty="0"/>
        </a:p>
      </dsp:txBody>
      <dsp:txXfrm>
        <a:off x="3335809" y="-77188"/>
        <a:ext cx="2254074" cy="1425017"/>
      </dsp:txXfrm>
    </dsp:sp>
    <dsp:sp modelId="{E6FE9D4A-5994-1048-A2EB-8A7EB93B6E09}">
      <dsp:nvSpPr>
        <dsp:cNvPr id="0" name=""/>
        <dsp:cNvSpPr/>
      </dsp:nvSpPr>
      <dsp:spPr>
        <a:xfrm>
          <a:off x="5109129" y="1545845"/>
          <a:ext cx="2543761" cy="2015277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PRESENTAZ CASO CLINICO</a:t>
          </a:r>
          <a:endParaRPr lang="en-US" sz="2800" kern="1200" dirty="0"/>
        </a:p>
      </dsp:txBody>
      <dsp:txXfrm>
        <a:off x="5481654" y="1840975"/>
        <a:ext cx="1798711" cy="1425017"/>
      </dsp:txXfrm>
    </dsp:sp>
    <dsp:sp modelId="{B0031446-BB9A-7F44-8365-19264730175C}">
      <dsp:nvSpPr>
        <dsp:cNvPr id="0" name=""/>
        <dsp:cNvSpPr/>
      </dsp:nvSpPr>
      <dsp:spPr>
        <a:xfrm>
          <a:off x="2868975" y="3464009"/>
          <a:ext cx="3187742" cy="2015277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SIMULAZIONE</a:t>
          </a:r>
          <a:endParaRPr lang="en-US" sz="2800" kern="1200" dirty="0"/>
        </a:p>
      </dsp:txBody>
      <dsp:txXfrm>
        <a:off x="3335809" y="3759139"/>
        <a:ext cx="2254074" cy="1425017"/>
      </dsp:txXfrm>
    </dsp:sp>
    <dsp:sp modelId="{0EBC0FCF-BF2D-8645-BCB7-CCA30F043D5F}">
      <dsp:nvSpPr>
        <dsp:cNvPr id="0" name=""/>
        <dsp:cNvSpPr/>
      </dsp:nvSpPr>
      <dsp:spPr>
        <a:xfrm>
          <a:off x="1223628" y="1545845"/>
          <a:ext cx="2642106" cy="2015277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SEMINARIO</a:t>
          </a:r>
          <a:endParaRPr lang="en-US" sz="2800" kern="1200" dirty="0"/>
        </a:p>
      </dsp:txBody>
      <dsp:txXfrm>
        <a:off x="1610555" y="1840975"/>
        <a:ext cx="1868252" cy="14250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1DBAC-FE0C-2048-8F95-EAC59D37BF88}">
      <dsp:nvSpPr>
        <dsp:cNvPr id="0" name=""/>
        <dsp:cNvSpPr/>
      </dsp:nvSpPr>
      <dsp:spPr>
        <a:xfrm>
          <a:off x="674526" y="1283260"/>
          <a:ext cx="6071917" cy="714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C949B0-BB3F-3841-97CE-0E4E5DB91B7E}">
      <dsp:nvSpPr>
        <dsp:cNvPr id="0" name=""/>
        <dsp:cNvSpPr/>
      </dsp:nvSpPr>
      <dsp:spPr>
        <a:xfrm>
          <a:off x="674526" y="1551539"/>
          <a:ext cx="446065" cy="4460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1AE82-3B28-ED45-B057-311FD2682DFA}">
      <dsp:nvSpPr>
        <dsp:cNvPr id="0" name=""/>
        <dsp:cNvSpPr/>
      </dsp:nvSpPr>
      <dsp:spPr>
        <a:xfrm>
          <a:off x="434078" y="0"/>
          <a:ext cx="6552813" cy="128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i="0" kern="1200" dirty="0" smtClean="0"/>
            <a:t>Per </a:t>
          </a:r>
          <a:r>
            <a:rPr lang="en-US" sz="6500" i="0" kern="1200" dirty="0" err="1" smtClean="0"/>
            <a:t>ogni</a:t>
          </a:r>
          <a:r>
            <a:rPr lang="en-US" sz="6500" i="0" kern="1200" dirty="0" smtClean="0"/>
            <a:t> </a:t>
          </a:r>
          <a:r>
            <a:rPr lang="en-US" sz="6500" i="0" kern="1200" dirty="0" err="1" smtClean="0"/>
            <a:t>rotazione</a:t>
          </a:r>
          <a:endParaRPr lang="en-US" sz="6500" i="0" kern="1200" dirty="0"/>
        </a:p>
      </dsp:txBody>
      <dsp:txXfrm>
        <a:off x="434078" y="0"/>
        <a:ext cx="6552813" cy="1283260"/>
      </dsp:txXfrm>
    </dsp:sp>
    <dsp:sp modelId="{FE6B9213-96C7-5B4B-B85F-B549D96CE782}">
      <dsp:nvSpPr>
        <dsp:cNvPr id="0" name=""/>
        <dsp:cNvSpPr/>
      </dsp:nvSpPr>
      <dsp:spPr>
        <a:xfrm>
          <a:off x="434078" y="2591303"/>
          <a:ext cx="446054" cy="446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88BF2-699C-2446-A06A-71DF1AC08AD7}">
      <dsp:nvSpPr>
        <dsp:cNvPr id="0" name=""/>
        <dsp:cNvSpPr/>
      </dsp:nvSpPr>
      <dsp:spPr>
        <a:xfrm>
          <a:off x="859112" y="2294453"/>
          <a:ext cx="5646883" cy="103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Esercizi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C</a:t>
          </a:r>
          <a:r>
            <a:rPr lang="en-US" sz="3600" kern="1200" dirty="0" err="1" smtClean="0"/>
            <a:t>l</a:t>
          </a:r>
          <a:r>
            <a:rPr lang="en-US" sz="3600" kern="1200" dirty="0" err="1" smtClean="0"/>
            <a:t>inici</a:t>
          </a:r>
          <a:r>
            <a:rPr lang="en-US" sz="3600" kern="1200" dirty="0" smtClean="0"/>
            <a:t> </a:t>
          </a:r>
          <a:endParaRPr lang="en-US" sz="3600" kern="1200" dirty="0"/>
        </a:p>
      </dsp:txBody>
      <dsp:txXfrm>
        <a:off x="859112" y="2294453"/>
        <a:ext cx="5646883" cy="1039753"/>
      </dsp:txXfrm>
    </dsp:sp>
    <dsp:sp modelId="{7449AC0C-B711-7049-8DCB-C020D41A246F}">
      <dsp:nvSpPr>
        <dsp:cNvPr id="0" name=""/>
        <dsp:cNvSpPr/>
      </dsp:nvSpPr>
      <dsp:spPr>
        <a:xfrm>
          <a:off x="434078" y="3631056"/>
          <a:ext cx="446054" cy="446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C5441-22A6-8043-BC67-FF04277BD90F}">
      <dsp:nvSpPr>
        <dsp:cNvPr id="0" name=""/>
        <dsp:cNvSpPr/>
      </dsp:nvSpPr>
      <dsp:spPr>
        <a:xfrm>
          <a:off x="859112" y="3334206"/>
          <a:ext cx="5646883" cy="103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Procedure</a:t>
          </a:r>
          <a:endParaRPr lang="en-US" sz="3600" kern="1200" dirty="0"/>
        </a:p>
      </dsp:txBody>
      <dsp:txXfrm>
        <a:off x="859112" y="3334206"/>
        <a:ext cx="5646883" cy="1039753"/>
      </dsp:txXfrm>
    </dsp:sp>
    <dsp:sp modelId="{2001C9F2-75DA-EA40-B47A-05D52F822F66}">
      <dsp:nvSpPr>
        <dsp:cNvPr id="0" name=""/>
        <dsp:cNvSpPr/>
      </dsp:nvSpPr>
      <dsp:spPr>
        <a:xfrm>
          <a:off x="434078" y="4670809"/>
          <a:ext cx="446054" cy="446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F5EF1-27EA-AD41-B5A6-A5C94975C880}">
      <dsp:nvSpPr>
        <dsp:cNvPr id="0" name=""/>
        <dsp:cNvSpPr/>
      </dsp:nvSpPr>
      <dsp:spPr>
        <a:xfrm>
          <a:off x="859112" y="4373959"/>
          <a:ext cx="5646883" cy="103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Feedback tutor</a:t>
          </a:r>
          <a:endParaRPr lang="en-US" sz="3600" kern="1200" dirty="0"/>
        </a:p>
      </dsp:txBody>
      <dsp:txXfrm>
        <a:off x="859112" y="4373959"/>
        <a:ext cx="5646883" cy="1039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D895E57-7BD6-B54C-91B4-30CEC1D97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82F4208-2B4E-5647-855B-54CF7F6EE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2220BC3-0686-014C-BAC1-2600CF9D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EE6D-E0B9-164A-96B1-250EFDDE4961}" type="datetimeFigureOut">
              <a:rPr lang="it-IT" smtClean="0"/>
              <a:t>11/01/19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D559888-7801-394F-B8A3-9A868DAD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A04767A-C18F-A943-B3CC-FC3C3DAF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1BC-F286-914A-92B5-A0FF2D4227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58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D13909-B5BB-2446-B01C-CA6474771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304FF55-B404-7844-B9CE-958D1E76B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8292F24-691B-5D42-A742-D4233654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EE6D-E0B9-164A-96B1-250EFDDE4961}" type="datetimeFigureOut">
              <a:rPr lang="it-IT" smtClean="0"/>
              <a:t>11/01/19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8DFF067-466F-BA46-B830-99556549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29D5585-C11D-5348-A094-69E11162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1BC-F286-914A-92B5-A0FF2D4227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47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FF6FA700-3EEE-B244-BE90-BAC31E9E8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420400BD-2752-D24B-AEB8-6887B46D9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9CA4267-2EB4-8040-8196-16F40AE5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EE6D-E0B9-164A-96B1-250EFDDE4961}" type="datetimeFigureOut">
              <a:rPr lang="it-IT" smtClean="0"/>
              <a:t>11/01/19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6D6E527-1965-0B47-92E8-6EAED2DD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D46F7C7-B553-FD41-B30A-CC4FC63B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1BC-F286-914A-92B5-A0FF2D4227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37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9AD5C9-A3E2-8E40-B161-2BD319E1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9BB5C2E-1CCD-E049-864A-DAB8935C1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693F082-C377-6A48-A5C0-DE750A36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EE6D-E0B9-164A-96B1-250EFDDE4961}" type="datetimeFigureOut">
              <a:rPr lang="it-IT" smtClean="0"/>
              <a:t>11/01/19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B0F9CDF-D500-3F4F-BFDE-BFFC5FCF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1F9E11D-F5C4-A046-A261-406ECBB4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1BC-F286-914A-92B5-A0FF2D4227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14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83519B-35F9-5844-95F3-05A995F6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B8A5F73-5592-5A44-BDEA-03DCFF0ED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67F4064-85D5-3844-8F9D-75913D10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EE6D-E0B9-164A-96B1-250EFDDE4961}" type="datetimeFigureOut">
              <a:rPr lang="it-IT" smtClean="0"/>
              <a:t>11/01/19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CF8E6B6-524C-7043-8295-CA769B5B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CBC7242-DCE2-1440-BDB4-A2F4695B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1BC-F286-914A-92B5-A0FF2D4227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28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8AEB297-1982-6945-8779-EAED1268D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3FF5094-5B2B-C44B-9A40-7F91DC257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AF569A2-C4C1-364A-9BB2-F0F5BE3BA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58EDB86-4845-F44A-9B5E-B3F33192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EE6D-E0B9-164A-96B1-250EFDDE4961}" type="datetimeFigureOut">
              <a:rPr lang="it-IT" smtClean="0"/>
              <a:t>11/01/19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435A18D-8C3F-9F41-AD3F-15220085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E85612A-7D82-A44F-9D19-E710B897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1BC-F286-914A-92B5-A0FF2D4227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35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3B4FDD6-92E2-1F4D-B78A-96CBAA94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E970623-F9A4-224C-94C0-36A752D8C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00425BB-7CB8-DF4A-B081-04DBA03BA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CD757D79-743F-7241-AA88-34A0088FF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88FD1487-6C32-D849-A883-1B4C1D5D1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060AAB7B-3288-454E-96AF-258C6F7F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EE6D-E0B9-164A-96B1-250EFDDE4961}" type="datetimeFigureOut">
              <a:rPr lang="it-IT" smtClean="0"/>
              <a:t>11/01/19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1C65F5C-DE38-254F-AED0-538F3CA8F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F745A882-0C57-7A42-ABEC-00DC6AF7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1BC-F286-914A-92B5-A0FF2D4227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13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A961D8-3E94-6E4A-8764-D88E73FF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6875F228-2341-6740-BD2B-6307E143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EE6D-E0B9-164A-96B1-250EFDDE4961}" type="datetimeFigureOut">
              <a:rPr lang="it-IT" smtClean="0"/>
              <a:t>11/01/19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40070D0-5968-D04D-A0D0-F8D73367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0189CD06-9DF6-3B46-B2AB-724C1D30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1BC-F286-914A-92B5-A0FF2D4227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51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DD0F56E0-6E7B-8947-AE1E-F2927641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EE6D-E0B9-164A-96B1-250EFDDE4961}" type="datetimeFigureOut">
              <a:rPr lang="it-IT" smtClean="0"/>
              <a:t>11/01/19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8DC0418A-8CE2-244F-A363-9E093D9E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9BD82E9-319B-CC41-95D3-4E010943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1BC-F286-914A-92B5-A0FF2D4227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77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A4285BE-31F1-3549-B7B0-2458C47A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69B8299-0488-BA43-9A4F-D9EE4B660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5D47D2B-28C5-6748-BF56-6512596DA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DE5611E-4069-884D-B744-C56E27555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EE6D-E0B9-164A-96B1-250EFDDE4961}" type="datetimeFigureOut">
              <a:rPr lang="it-IT" smtClean="0"/>
              <a:t>11/01/19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E6FCAD32-94EC-174A-8F4F-BBDC9B22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98EBDA4-CC9F-0E44-8720-76552C7B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1BC-F286-914A-92B5-A0FF2D4227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09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095DDD-ABD9-7148-AF00-A3A8F576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C633815-71F0-A246-A208-F90A28C6A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E63C31F-DBD4-5D48-B325-D31A47580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A532676-08D7-9D4D-990C-A72F7211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EE6D-E0B9-164A-96B1-250EFDDE4961}" type="datetimeFigureOut">
              <a:rPr lang="it-IT" smtClean="0"/>
              <a:t>11/01/19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3801A68-2610-3343-9B5E-249EC2B6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BF79F3-2276-294F-B8F1-E0100650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1BC-F286-914A-92B5-A0FF2D4227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30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9BAF1268-B21C-C64D-B9C2-D8587E0D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3C47776-9ABC-0E42-A31E-C3CFA9AE2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DF10747-1458-F84C-8B49-05EC2FD84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EE6D-E0B9-164A-96B1-250EFDDE4961}" type="datetimeFigureOut">
              <a:rPr lang="it-IT" smtClean="0"/>
              <a:t>11/01/19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5A91F99-A4A7-AF4B-85DF-EE122184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65045D7-EEDD-1244-BEEC-C8AC1921A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51BC-F286-914A-92B5-A0FF2D4227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6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7" Type="http://schemas.openxmlformats.org/officeDocument/2006/relationships/chart" Target="../charts/chart4.xml"/><Relationship Id="rId8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diagramData" Target="../diagrams/data8.xml"/><Relationship Id="rId5" Type="http://schemas.openxmlformats.org/officeDocument/2006/relationships/diagramLayout" Target="../diagrams/layout8.xml"/><Relationship Id="rId6" Type="http://schemas.openxmlformats.org/officeDocument/2006/relationships/diagramQuickStyle" Target="../diagrams/quickStyle8.xml"/><Relationship Id="rId7" Type="http://schemas.openxmlformats.org/officeDocument/2006/relationships/diagramColors" Target="../diagrams/colors8.xml"/><Relationship Id="rId8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diagramData" Target="../diagrams/data9.xml"/><Relationship Id="rId5" Type="http://schemas.openxmlformats.org/officeDocument/2006/relationships/diagramLayout" Target="../diagrams/layout9.xml"/><Relationship Id="rId6" Type="http://schemas.openxmlformats.org/officeDocument/2006/relationships/diagramQuickStyle" Target="../diagrams/quickStyle9.xml"/><Relationship Id="rId7" Type="http://schemas.openxmlformats.org/officeDocument/2006/relationships/diagramColors" Target="../diagrams/colors9.xml"/><Relationship Id="rId8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11.xml"/><Relationship Id="rId12" Type="http://schemas.openxmlformats.org/officeDocument/2006/relationships/diagramColors" Target="../diagrams/colors11.xml"/><Relationship Id="rId13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diagramData" Target="../diagrams/data10.xml"/><Relationship Id="rId5" Type="http://schemas.openxmlformats.org/officeDocument/2006/relationships/diagramLayout" Target="../diagrams/layout10.xml"/><Relationship Id="rId6" Type="http://schemas.openxmlformats.org/officeDocument/2006/relationships/diagramQuickStyle" Target="../diagrams/quickStyle10.xml"/><Relationship Id="rId7" Type="http://schemas.openxmlformats.org/officeDocument/2006/relationships/diagramColors" Target="../diagrams/colors10.xml"/><Relationship Id="rId8" Type="http://schemas.microsoft.com/office/2007/relationships/diagramDrawing" Target="../diagrams/drawing10.xml"/><Relationship Id="rId9" Type="http://schemas.openxmlformats.org/officeDocument/2006/relationships/diagramData" Target="../diagrams/data11.xml"/><Relationship Id="rId10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72A7A6-1B2A-9349-9CB6-B1CF9C0F0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23" y="3441822"/>
            <a:ext cx="11863754" cy="3416178"/>
          </a:xfrm>
        </p:spPr>
        <p:txBody>
          <a:bodyPr>
            <a:normAutofit fontScale="90000"/>
          </a:bodyPr>
          <a:lstStyle/>
          <a:p>
            <a:r>
              <a:rPr lang="it-IT" sz="49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4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49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9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4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49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5400" dirty="0">
                <a:latin typeface="Calibri" panose="020F0502020204030204" pitchFamily="34" charset="0"/>
                <a:cs typeface="Calibri" panose="020F0502020204030204" pitchFamily="34" charset="0"/>
              </a:rPr>
              <a:t>11 Gennaio 2019, </a:t>
            </a:r>
            <a:r>
              <a:rPr lang="it-IT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Bologna</a:t>
            </a:r>
            <a:br>
              <a:rPr lang="it-IT" sz="5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5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Progetto </a:t>
            </a:r>
            <a:r>
              <a:rPr lang="it-IT" sz="4900" dirty="0">
                <a:latin typeface="Calibri" panose="020F0502020204030204" pitchFamily="34" charset="0"/>
                <a:cs typeface="Calibri" panose="020F0502020204030204" pitchFamily="34" charset="0"/>
              </a:rPr>
              <a:t>Pilota </a:t>
            </a:r>
            <a:r>
              <a:rPr lang="it-IT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5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Promuovere l’eccellenza 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nella Formazione post </a:t>
            </a:r>
            <a:r>
              <a:rPr lang="it-IT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laurea”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Apple Chancery"/>
                <a:cs typeface="Apple Chancery"/>
              </a:rPr>
              <a:t/>
            </a:r>
            <a:br>
              <a:rPr lang="it-IT" dirty="0">
                <a:latin typeface="Apple Chancery"/>
                <a:cs typeface="Apple Chancery"/>
              </a:rPr>
            </a:br>
            <a:r>
              <a:rPr lang="it-IT" sz="5300" dirty="0" smtClean="0">
                <a:latin typeface="Apple Chancery"/>
                <a:cs typeface="Apple Chancery"/>
              </a:rPr>
              <a:t>Esperienza della scuola MEU di Genova:</a:t>
            </a:r>
            <a:br>
              <a:rPr lang="it-IT" sz="5300" dirty="0" smtClean="0">
                <a:latin typeface="Apple Chancery"/>
                <a:cs typeface="Apple Chancery"/>
              </a:rPr>
            </a:br>
            <a:r>
              <a:rPr lang="it-IT" sz="5300" dirty="0" smtClean="0">
                <a:latin typeface="Apple Chancery"/>
                <a:cs typeface="Apple Chancery"/>
              </a:rPr>
              <a:t>stesura di un Piano di studi per “competenze”</a:t>
            </a:r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11 Gennaio 2019, Bologna</a:t>
            </a:r>
            <a:br>
              <a:rPr lang="it-IT" sz="4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Dr. Stefano </a:t>
            </a:r>
            <a:r>
              <a:rPr lang="it-IT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Sartini</a:t>
            </a:r>
            <a:r>
              <a:rPr lang="it-IT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(MECAU S. Martino Genova)</a:t>
            </a:r>
            <a:endParaRPr lang="it-IT" sz="31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87043F7-1E34-9A4D-B8D9-CD8DFDD306D3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2" y="180969"/>
            <a:ext cx="895131" cy="1167766"/>
          </a:xfrm>
          <a:prstGeom prst="rect">
            <a:avLst/>
          </a:prstGeom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xmlns="" id="{687043F7-1E34-9A4D-B8D9-CD8DFDD306D3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500" y="180969"/>
            <a:ext cx="895131" cy="11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5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3C1D37B9-D3F0-FA42-8374-8F7C7B8CAFBC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23" y="230188"/>
            <a:ext cx="998954" cy="1357044"/>
          </a:xfrm>
          <a:prstGeom prst="rect">
            <a:avLst/>
          </a:prstGeom>
        </p:spPr>
      </p:pic>
      <p:pic>
        <p:nvPicPr>
          <p:cNvPr id="7" name="Immagine 3">
            <a:extLst>
              <a:ext uri="{FF2B5EF4-FFF2-40B4-BE49-F238E27FC236}">
                <a16:creationId xmlns:a16="http://schemas.microsoft.com/office/drawing/2014/main" xmlns="" id="{3C1D37B9-D3F0-FA42-8374-8F7C7B8CAFBC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1" y="230188"/>
            <a:ext cx="998954" cy="135704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11889668"/>
              </p:ext>
            </p:extLst>
          </p:nvPr>
        </p:nvGraphicFramePr>
        <p:xfrm>
          <a:off x="-74206" y="245678"/>
          <a:ext cx="12266206" cy="6311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 descr="Indice competenze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" y="90778"/>
            <a:ext cx="8801100" cy="4673600"/>
          </a:xfrm>
          <a:prstGeom prst="rect">
            <a:avLst/>
          </a:prstGeom>
        </p:spPr>
      </p:pic>
      <p:pic>
        <p:nvPicPr>
          <p:cNvPr id="11" name="Picture 10" descr="Indice competenze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5" y="594777"/>
            <a:ext cx="9093200" cy="3924300"/>
          </a:xfrm>
          <a:prstGeom prst="rect">
            <a:avLst/>
          </a:prstGeom>
        </p:spPr>
      </p:pic>
      <p:pic>
        <p:nvPicPr>
          <p:cNvPr id="12" name="Picture 11" descr="Indice competenze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20" y="954758"/>
            <a:ext cx="7404100" cy="5803900"/>
          </a:xfrm>
          <a:prstGeom prst="rect">
            <a:avLst/>
          </a:prstGeom>
        </p:spPr>
      </p:pic>
      <p:pic>
        <p:nvPicPr>
          <p:cNvPr id="14" name="Picture 13" descr="Indice competenze5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23"/>
          <a:stretch/>
        </p:blipFill>
        <p:spPr>
          <a:xfrm>
            <a:off x="1284125" y="1333185"/>
            <a:ext cx="7956668" cy="3982970"/>
          </a:xfrm>
          <a:prstGeom prst="rect">
            <a:avLst/>
          </a:prstGeom>
        </p:spPr>
      </p:pic>
      <p:pic>
        <p:nvPicPr>
          <p:cNvPr id="13" name="Picture 12" descr="Indice competenze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70" y="1145941"/>
            <a:ext cx="5245100" cy="4318000"/>
          </a:xfrm>
          <a:prstGeom prst="rect">
            <a:avLst/>
          </a:prstGeom>
        </p:spPr>
      </p:pic>
      <p:pic>
        <p:nvPicPr>
          <p:cNvPr id="15" name="Picture 14" descr="Indice competenze5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2"/>
          <a:stretch/>
        </p:blipFill>
        <p:spPr>
          <a:xfrm>
            <a:off x="4235332" y="3855145"/>
            <a:ext cx="7956668" cy="290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9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B94364-C921-F649-A50B-B3BC7238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16B94364-C921-F649-A50B-B3BC72386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21ABF2-65DD-3E45-8824-FFFDE1B96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3C21ABF2-65DD-3E45-8824-FFFDE1B96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DB025B-5953-6F41-A4FB-3336EA0AC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5DDB025B-5953-6F41-A4FB-3336EA0AC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222971-36F1-9543-AFD4-942A2B88E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graphicEl>
                                              <a:dgm id="{0E222971-36F1-9543-AFD4-942A2B88E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A7CCEF-BA7D-264E-81AB-D4B24837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8CA7CCEF-BA7D-264E-81AB-D4B24837B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40F728-0856-0B44-AD83-54A4776C4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D040F728-0856-0B44-AD83-54A4776C4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AF9625-85F9-8546-97EE-7608A7206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EAAF9625-85F9-8546-97EE-7608A7206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2BEF36-4D16-2349-ACF2-73E941E8C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5A2BEF36-4D16-2349-ACF2-73E941E8C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84E1D6-D19E-E444-A1EA-B524F100B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D384E1D6-D19E-E444-A1EA-B524F100B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8A0AFA-8613-B440-9D05-8EB2E6CDD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888A0AFA-8613-B440-9D05-8EB2E6CDD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3D7557-34A2-F244-8F84-583C2A24D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0A3D7557-34A2-F244-8F84-583C2A24D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895C5-B3BC-7045-8710-05CDD1F93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E5C895C5-B3BC-7045-8710-05CDD1F93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969056-872C-FF43-BA30-BC04F97A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4F969056-872C-FF43-BA30-BC04F97A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3CEDE9-5F2E-5E47-AEC9-FAD4C5E2F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443CEDE9-5F2E-5E47-AEC9-FAD4C5E2F1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D770B-3AE7-604D-B927-7B581BED3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82BD770B-3AE7-604D-B927-7B581BED3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26C763-D1A7-5D4F-A8E9-1D41C140C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graphicEl>
                                              <a:dgm id="{6D26C763-D1A7-5D4F-A8E9-1D41C140C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331091-F7E8-0245-87C7-15981700A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graphicEl>
                                              <a:dgm id="{70331091-F7E8-0245-87C7-15981700A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F5C4CF-1242-6941-B375-2419D2F61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graphicEl>
                                              <a:dgm id="{DEF5C4CF-1242-6941-B375-2419D2F61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7CF758-35B8-154B-9B3B-5FADFB6B5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graphicEl>
                                              <a:dgm id="{EE7CF758-35B8-154B-9B3B-5FADFB6B5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-75389" y="3423978"/>
            <a:ext cx="3215237" cy="2285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90000" lnSpcReduction="1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defTabSz="457200">
              <a:defRPr sz="2350" b="1">
                <a:latin typeface="+mn-lt"/>
                <a:ea typeface="+mn-ea"/>
                <a:cs typeface="+mn-cs"/>
                <a:sym typeface="Calibri"/>
              </a:defRPr>
            </a:pPr>
            <a:r>
              <a:rPr lang="it-IT" sz="2350" b="1" dirty="0">
                <a:latin typeface="+mn-lt"/>
                <a:ea typeface="+mn-ea"/>
                <a:cs typeface="+mn-cs"/>
                <a:sym typeface="Calibri"/>
              </a:rPr>
              <a:t>II Workshop</a:t>
            </a:r>
          </a:p>
          <a:p>
            <a:pPr algn="ctr" defTabSz="457200">
              <a:defRPr sz="2350" b="1">
                <a:latin typeface="+mn-lt"/>
                <a:ea typeface="+mn-ea"/>
                <a:cs typeface="+mn-cs"/>
                <a:sym typeface="Calibri"/>
              </a:defRPr>
            </a:pPr>
            <a:endParaRPr lang="it-IT" sz="2350" dirty="0">
              <a:latin typeface="+mn-lt"/>
              <a:ea typeface="+mn-ea"/>
              <a:cs typeface="+mn-cs"/>
              <a:sym typeface="Calibri"/>
            </a:endParaRPr>
          </a:p>
          <a:p>
            <a:pPr algn="ctr" defTabSz="457200">
              <a:defRPr sz="2350" i="1">
                <a:solidFill>
                  <a:srgbClr val="9411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it-IT" sz="2900" dirty="0">
                <a:sym typeface="Calibri"/>
              </a:rPr>
              <a:t>Metodi di insegnamento, valutazione e feedback </a:t>
            </a:r>
            <a:endParaRPr lang="it-IT" sz="2900" dirty="0">
              <a:latin typeface="+mn-lt"/>
              <a:ea typeface="+mn-ea"/>
              <a:cs typeface="+mn-cs"/>
              <a:sym typeface="Calibri"/>
            </a:endParaRPr>
          </a:p>
          <a:p>
            <a:pPr algn="ctr" defTabSz="457200">
              <a:defRPr sz="1750" b="1">
                <a:latin typeface="+mn-lt"/>
                <a:ea typeface="+mn-ea"/>
                <a:cs typeface="+mn-cs"/>
                <a:sym typeface="Calibri"/>
              </a:defRPr>
            </a:pPr>
            <a:endParaRPr lang="it-IT" sz="1750" b="1" dirty="0">
              <a:latin typeface="+mn-lt"/>
              <a:ea typeface="+mn-ea"/>
              <a:cs typeface="+mn-cs"/>
              <a:sym typeface="Calibri"/>
            </a:endParaRPr>
          </a:p>
          <a:p>
            <a:pPr algn="ctr" defTabSz="457200">
              <a:defRPr sz="1750" b="1">
                <a:latin typeface="+mn-lt"/>
                <a:ea typeface="+mn-ea"/>
                <a:cs typeface="+mn-cs"/>
                <a:sym typeface="Calibri"/>
              </a:defRPr>
            </a:pPr>
            <a:r>
              <a:rPr lang="it-IT" sz="3100" b="1" dirty="0">
                <a:latin typeface="+mn-lt"/>
                <a:ea typeface="+mn-ea"/>
                <a:cs typeface="+mn-cs"/>
                <a:sym typeface="Calibri"/>
              </a:rPr>
              <a:t>05-06 Febbraio 2018</a:t>
            </a:r>
          </a:p>
        </p:txBody>
      </p:sp>
      <p:pic>
        <p:nvPicPr>
          <p:cNvPr id="6" name="Immagine 5" descr="Schermata 2018-11-18 alle 21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" y="1234068"/>
            <a:ext cx="3043392" cy="2189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xmlns="" id="{AB911FCA-8B6B-1843-9B85-FB8EEC0858B5}"/>
              </a:ext>
            </a:extLst>
          </p:cNvPr>
          <p:cNvSpPr txBox="1">
            <a:spLocks/>
          </p:cNvSpPr>
          <p:nvPr/>
        </p:nvSpPr>
        <p:spPr>
          <a:xfrm>
            <a:off x="838200" y="825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Fasi del progetto: </a:t>
            </a:r>
          </a:p>
          <a:p>
            <a:pPr algn="ctr"/>
            <a:r>
              <a:rPr lang="it-IT" b="1" dirty="0" smtClean="0"/>
              <a:t>FEBBRAIO-GIUGNO 2018</a:t>
            </a:r>
            <a:br>
              <a:rPr lang="it-IT" b="1" dirty="0" smtClean="0"/>
            </a:br>
            <a:endParaRPr lang="it-IT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5916144" y="1082941"/>
            <a:ext cx="4067349" cy="887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TECNICHE INSEGNAMENTO</a:t>
            </a:r>
            <a:endParaRPr lang="en-US" sz="2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395728" y="2379101"/>
            <a:ext cx="3456443" cy="887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ON THE JOB</a:t>
            </a:r>
            <a:endParaRPr lang="en-US" sz="2800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4187922" y="2379101"/>
            <a:ext cx="3456443" cy="887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FORMALE</a:t>
            </a:r>
            <a:endParaRPr lang="en-US" sz="2800" dirty="0"/>
          </a:p>
        </p:txBody>
      </p:sp>
      <p:cxnSp>
        <p:nvCxnSpPr>
          <p:cNvPr id="14" name="Straight Arrow Connector 13"/>
          <p:cNvCxnSpPr>
            <a:stCxn id="4" idx="2"/>
            <a:endCxn id="12" idx="0"/>
          </p:cNvCxnSpPr>
          <p:nvPr/>
        </p:nvCxnSpPr>
        <p:spPr>
          <a:xfrm>
            <a:off x="7949819" y="1970774"/>
            <a:ext cx="2174131" cy="40832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  <a:endCxn id="13" idx="0"/>
          </p:cNvCxnSpPr>
          <p:nvPr/>
        </p:nvCxnSpPr>
        <p:spPr>
          <a:xfrm flipH="1">
            <a:off x="5916144" y="1970774"/>
            <a:ext cx="2033675" cy="40832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58982" y="3283009"/>
            <a:ext cx="3697915" cy="35562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LEZIONI FRONTALI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LINEE GUIDA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SIMULAZIONE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PRESENTAZIONE CASI CLINICI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JOURNAL CLUB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SEMINARI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CORSI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CONGRESSI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</a:t>
            </a:r>
            <a:r>
              <a:rPr lang="en-US" sz="2000" dirty="0" smtClean="0"/>
              <a:t>tc. 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8274992" y="3266934"/>
            <a:ext cx="3697915" cy="35562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GIRO VISITE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DISCUSSIONE CASI CON TUTOR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OSSERVAZIONE ED ESECUZIONE DI PROCEDURE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</a:t>
            </a:r>
            <a:r>
              <a:rPr lang="en-US" sz="2000" dirty="0" smtClean="0"/>
              <a:t>tc.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813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2" grpId="0" animBg="1"/>
      <p:bldP spid="13" grpId="0" animBg="1"/>
      <p:bldP spid="20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-75389" y="3423978"/>
            <a:ext cx="3215237" cy="2285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90000" lnSpcReduction="1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defTabSz="457200">
              <a:defRPr sz="2350" b="1">
                <a:latin typeface="+mn-lt"/>
                <a:ea typeface="+mn-ea"/>
                <a:cs typeface="+mn-cs"/>
                <a:sym typeface="Calibri"/>
              </a:defRPr>
            </a:pPr>
            <a:r>
              <a:rPr lang="it-IT" sz="2350" b="1" dirty="0">
                <a:latin typeface="+mn-lt"/>
                <a:ea typeface="+mn-ea"/>
                <a:cs typeface="+mn-cs"/>
                <a:sym typeface="Calibri"/>
              </a:rPr>
              <a:t>II Workshop</a:t>
            </a:r>
          </a:p>
          <a:p>
            <a:pPr algn="ctr" defTabSz="457200">
              <a:defRPr sz="2350" b="1">
                <a:latin typeface="+mn-lt"/>
                <a:ea typeface="+mn-ea"/>
                <a:cs typeface="+mn-cs"/>
                <a:sym typeface="Calibri"/>
              </a:defRPr>
            </a:pPr>
            <a:endParaRPr lang="it-IT" sz="2350" dirty="0">
              <a:latin typeface="+mn-lt"/>
              <a:ea typeface="+mn-ea"/>
              <a:cs typeface="+mn-cs"/>
              <a:sym typeface="Calibri"/>
            </a:endParaRPr>
          </a:p>
          <a:p>
            <a:pPr algn="ctr" defTabSz="457200">
              <a:defRPr sz="2350" i="1">
                <a:solidFill>
                  <a:srgbClr val="9411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it-IT" sz="2900" dirty="0">
                <a:sym typeface="Calibri"/>
              </a:rPr>
              <a:t>Metodi di insegnamento, valutazione e feedback </a:t>
            </a:r>
            <a:endParaRPr lang="it-IT" sz="2900" dirty="0">
              <a:latin typeface="+mn-lt"/>
              <a:ea typeface="+mn-ea"/>
              <a:cs typeface="+mn-cs"/>
              <a:sym typeface="Calibri"/>
            </a:endParaRPr>
          </a:p>
          <a:p>
            <a:pPr algn="ctr" defTabSz="457200">
              <a:defRPr sz="1750" b="1">
                <a:latin typeface="+mn-lt"/>
                <a:ea typeface="+mn-ea"/>
                <a:cs typeface="+mn-cs"/>
                <a:sym typeface="Calibri"/>
              </a:defRPr>
            </a:pPr>
            <a:endParaRPr lang="it-IT" sz="1750" b="1" dirty="0">
              <a:latin typeface="+mn-lt"/>
              <a:ea typeface="+mn-ea"/>
              <a:cs typeface="+mn-cs"/>
              <a:sym typeface="Calibri"/>
            </a:endParaRPr>
          </a:p>
          <a:p>
            <a:pPr algn="ctr" defTabSz="457200">
              <a:defRPr sz="1750" b="1">
                <a:latin typeface="+mn-lt"/>
                <a:ea typeface="+mn-ea"/>
                <a:cs typeface="+mn-cs"/>
                <a:sym typeface="Calibri"/>
              </a:defRPr>
            </a:pPr>
            <a:r>
              <a:rPr lang="it-IT" sz="3100" b="1" dirty="0">
                <a:latin typeface="+mn-lt"/>
                <a:ea typeface="+mn-ea"/>
                <a:cs typeface="+mn-cs"/>
                <a:sym typeface="Calibri"/>
              </a:rPr>
              <a:t>05-06 Febbraio 2018</a:t>
            </a:r>
          </a:p>
        </p:txBody>
      </p:sp>
      <p:pic>
        <p:nvPicPr>
          <p:cNvPr id="6" name="Immagine 5" descr="Schermata 2018-11-18 alle 21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" y="1234068"/>
            <a:ext cx="3043392" cy="2189910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xmlns="" id="{AB911FCA-8B6B-1843-9B85-FB8EEC0858B5}"/>
              </a:ext>
            </a:extLst>
          </p:cNvPr>
          <p:cNvSpPr txBox="1">
            <a:spLocks/>
          </p:cNvSpPr>
          <p:nvPr/>
        </p:nvSpPr>
        <p:spPr>
          <a:xfrm>
            <a:off x="838200" y="825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Fasi del progetto: </a:t>
            </a:r>
          </a:p>
          <a:p>
            <a:pPr algn="ctr"/>
            <a:r>
              <a:rPr lang="it-IT" b="1" dirty="0" smtClean="0"/>
              <a:t>FEBBRAIO-GIUGNO 2018</a:t>
            </a:r>
            <a:br>
              <a:rPr lang="it-IT" b="1" dirty="0" smtClean="0"/>
            </a:br>
            <a:endParaRPr lang="it-IT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5916144" y="1082941"/>
            <a:ext cx="4067349" cy="887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TECNICHE VALUTAZIONE</a:t>
            </a:r>
            <a:endParaRPr lang="en-US" sz="2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395728" y="2379101"/>
            <a:ext cx="3456443" cy="887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ON THE JOB</a:t>
            </a:r>
            <a:endParaRPr lang="en-US" sz="2800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4187922" y="2379101"/>
            <a:ext cx="3456443" cy="887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FORMALE</a:t>
            </a:r>
            <a:endParaRPr lang="en-US" sz="2800" dirty="0"/>
          </a:p>
        </p:txBody>
      </p:sp>
      <p:cxnSp>
        <p:nvCxnSpPr>
          <p:cNvPr id="14" name="Straight Arrow Connector 13"/>
          <p:cNvCxnSpPr>
            <a:stCxn id="4" idx="2"/>
            <a:endCxn id="12" idx="0"/>
          </p:cNvCxnSpPr>
          <p:nvPr/>
        </p:nvCxnSpPr>
        <p:spPr>
          <a:xfrm>
            <a:off x="7949819" y="1970774"/>
            <a:ext cx="2174131" cy="40832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  <a:endCxn id="13" idx="0"/>
          </p:cNvCxnSpPr>
          <p:nvPr/>
        </p:nvCxnSpPr>
        <p:spPr>
          <a:xfrm flipH="1">
            <a:off x="5916144" y="1970774"/>
            <a:ext cx="2033675" cy="40832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58982" y="3283009"/>
            <a:ext cx="3697915" cy="35562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it-IT" sz="2000" dirty="0" smtClean="0"/>
              <a:t>ESAME SCRITTO</a:t>
            </a:r>
          </a:p>
          <a:p>
            <a:pPr marL="800100" lvl="1" indent="-342900">
              <a:buFont typeface="Wingdings" charset="2"/>
              <a:buChar char="Ø"/>
            </a:pPr>
            <a:r>
              <a:rPr lang="it-IT" sz="2000" dirty="0" smtClean="0"/>
              <a:t>RISPOSTA MULTIPLA</a:t>
            </a:r>
          </a:p>
          <a:p>
            <a:pPr marL="800100" lvl="1" indent="-342900">
              <a:buFont typeface="Wingdings" charset="2"/>
              <a:buChar char="Ø"/>
            </a:pPr>
            <a:r>
              <a:rPr lang="it-IT" sz="2000" dirty="0" smtClean="0"/>
              <a:t>CASO CLINICO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 smtClean="0"/>
              <a:t>ESAME ORALE</a:t>
            </a:r>
          </a:p>
          <a:p>
            <a:pPr marL="800100" lvl="1" indent="-342900">
              <a:buFont typeface="Wingdings" charset="2"/>
              <a:buChar char="Ø"/>
            </a:pPr>
            <a:r>
              <a:rPr lang="it-IT" sz="2000" dirty="0" smtClean="0"/>
              <a:t>CASO CLINICO</a:t>
            </a:r>
          </a:p>
          <a:p>
            <a:pPr marL="800100" lvl="1" indent="-342900">
              <a:buFont typeface="Wingdings" charset="2"/>
              <a:buChar char="Ø"/>
            </a:pPr>
            <a:r>
              <a:rPr lang="it-IT" sz="2000" dirty="0" smtClean="0"/>
              <a:t>DOMANDE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 smtClean="0"/>
              <a:t>SIMULAZIONE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 smtClean="0"/>
              <a:t>PRESENTAZIONE CASI CLINICI/JOURNAL CLUB</a:t>
            </a:r>
          </a:p>
          <a:p>
            <a:pPr marL="342900" indent="-342900">
              <a:buFont typeface="Arial"/>
              <a:buChar char="•"/>
            </a:pPr>
            <a:endParaRPr lang="it-IT" sz="2000" dirty="0" smtClean="0"/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8274992" y="3266934"/>
            <a:ext cx="3697915" cy="35562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it-IT" sz="2000" dirty="0" smtClean="0"/>
              <a:t>ESERCIZI CLINICI MIRATI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 smtClean="0"/>
              <a:t>DISCUSSIONE GESTIONE CASI CLINICI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 smtClean="0"/>
              <a:t>OSSERVAZIONE DIRETTA DI PROCEDURE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 smtClean="0"/>
              <a:t>FEEDBACK TUTOR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128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20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xmlns="" id="{AB911FCA-8B6B-1843-9B85-FB8EEC0858B5}"/>
              </a:ext>
            </a:extLst>
          </p:cNvPr>
          <p:cNvSpPr txBox="1">
            <a:spLocks/>
          </p:cNvSpPr>
          <p:nvPr/>
        </p:nvSpPr>
        <p:spPr>
          <a:xfrm>
            <a:off x="838200" y="182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Fasi del progetto: </a:t>
            </a:r>
          </a:p>
          <a:p>
            <a:pPr algn="ctr"/>
            <a:endParaRPr lang="it-IT" b="1" dirty="0" smtClean="0"/>
          </a:p>
          <a:p>
            <a:pPr algn="ctr"/>
            <a:r>
              <a:rPr lang="it-IT" b="1" dirty="0"/>
              <a:t>d</a:t>
            </a:r>
            <a:r>
              <a:rPr lang="it-IT" b="1" dirty="0" smtClean="0"/>
              <a:t>a GIUGNO 2018 in poi</a:t>
            </a:r>
            <a:r>
              <a:rPr lang="mr-IN" b="1" dirty="0" smtClean="0"/>
              <a:t>…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sz="3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64146855"/>
              </p:ext>
            </p:extLst>
          </p:nvPr>
        </p:nvGraphicFramePr>
        <p:xfrm>
          <a:off x="-878010" y="331548"/>
          <a:ext cx="13948021" cy="6285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95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79998-8C88-3041-8425-7A8FC8168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7979998-8C88-3041-8425-7A8FC8168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B2F84-31D2-434D-BF2F-07E9ACF20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1AB2F84-31D2-434D-BF2F-07E9ACF20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189DFF-C606-7C4D-B9AC-38813ED3C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72189DFF-C606-7C4D-B9AC-38813ED3C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DC04C7-98BD-F344-8D41-85F49E377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6DC04C7-98BD-F344-8D41-85F49E377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18CD20-5B85-8B40-9195-B63FAB084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AD18CD20-5B85-8B40-9195-B63FAB084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33EB955-B7FC-9740-B79B-558E172E1B7B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23" y="230188"/>
            <a:ext cx="998954" cy="1357044"/>
          </a:xfrm>
          <a:prstGeom prst="rect">
            <a:avLst/>
          </a:prstGeom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xmlns="" id="{3C1D37B9-D3F0-FA42-8374-8F7C7B8CAFBC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1" y="230188"/>
            <a:ext cx="998954" cy="135704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17273" y="230188"/>
            <a:ext cx="6969069" cy="1164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IMPLEMENTAZIONE</a:t>
            </a:r>
          </a:p>
          <a:p>
            <a:pPr algn="ctr"/>
            <a:r>
              <a:rPr lang="en-US" sz="4000" b="1" u="sng" dirty="0" smtClean="0"/>
              <a:t>PRINCIPI</a:t>
            </a:r>
            <a:endParaRPr lang="en-US" sz="3200" b="1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32673913"/>
              </p:ext>
            </p:extLst>
          </p:nvPr>
        </p:nvGraphicFramePr>
        <p:xfrm>
          <a:off x="938800" y="1394816"/>
          <a:ext cx="103951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316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529225-94DE-7E49-A903-26FF8E53E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A529225-94DE-7E49-A903-26FF8E53E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0CA066-4DE2-D14B-8C3D-87D948EEA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A80CA066-4DE2-D14B-8C3D-87D948EEA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1A7F8-13E9-6149-ADCA-4E8430619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D031A7F8-13E9-6149-ADCA-4E8430619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40AA1-AB3F-FD41-979F-ECA8B966E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31040AA1-AB3F-FD41-979F-ECA8B966E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AB044C-BC2C-B649-9E0E-D5B57372E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1AB044C-BC2C-B649-9E0E-D5B57372E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817A62-70D0-914A-B5F9-C98CD1AFC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6817A62-70D0-914A-B5F9-C98CD1AFC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D2B9A9-00D3-7A46-AAFD-F94FAF58C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ED2B9A9-00D3-7A46-AAFD-F94FAF58C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C76237C-03A8-2743-B9A8-C8A355B15930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23" y="230188"/>
            <a:ext cx="998954" cy="1357044"/>
          </a:xfrm>
          <a:prstGeom prst="rect">
            <a:avLst/>
          </a:prstGeom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xmlns="" id="{3C1D37B9-D3F0-FA42-8374-8F7C7B8CAFBC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1" y="230188"/>
            <a:ext cx="998954" cy="135704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17273" y="230188"/>
            <a:ext cx="6969069" cy="8540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ROTAZIONI</a:t>
            </a:r>
            <a:endParaRPr lang="en-US" sz="4400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10197"/>
              </p:ext>
            </p:extLst>
          </p:nvPr>
        </p:nvGraphicFramePr>
        <p:xfrm>
          <a:off x="-247789" y="13858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917201"/>
              </p:ext>
            </p:extLst>
          </p:nvPr>
        </p:nvGraphicFramePr>
        <p:xfrm>
          <a:off x="3810000" y="13776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017639"/>
              </p:ext>
            </p:extLst>
          </p:nvPr>
        </p:nvGraphicFramePr>
        <p:xfrm>
          <a:off x="7620000" y="13858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7035"/>
              </p:ext>
            </p:extLst>
          </p:nvPr>
        </p:nvGraphicFramePr>
        <p:xfrm>
          <a:off x="1858661" y="41290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048253"/>
              </p:ext>
            </p:extLst>
          </p:nvPr>
        </p:nvGraphicFramePr>
        <p:xfrm>
          <a:off x="6282323" y="41290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3166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C76237C-03A8-2743-B9A8-C8A355B15930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23" y="230188"/>
            <a:ext cx="998954" cy="1357044"/>
          </a:xfrm>
          <a:prstGeom prst="rect">
            <a:avLst/>
          </a:prstGeom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xmlns="" id="{3C1D37B9-D3F0-FA42-8374-8F7C7B8CAFBC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1" y="230188"/>
            <a:ext cx="998954" cy="135704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17273" y="21213"/>
            <a:ext cx="6969069" cy="8540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ROTAZIONI-MESI</a:t>
            </a:r>
            <a:endParaRPr lang="en-US" sz="4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721483"/>
              </p:ext>
            </p:extLst>
          </p:nvPr>
        </p:nvGraphicFramePr>
        <p:xfrm>
          <a:off x="285171" y="875294"/>
          <a:ext cx="11756112" cy="593394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24793"/>
                <a:gridCol w="7683844"/>
                <a:gridCol w="1847475"/>
              </a:tblGrid>
              <a:tr h="624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GENOVA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COSMEU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Med. Interna</a:t>
                      </a:r>
                      <a:endParaRPr lang="it-IT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8 </a:t>
                      </a:r>
                      <a:r>
                        <a:rPr lang="it-IT" sz="1800" dirty="0">
                          <a:effectLst/>
                        </a:rPr>
                        <a:t>mesi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9 mesi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Med. Urgenza</a:t>
                      </a:r>
                      <a:endParaRPr lang="it-IT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8 </a:t>
                      </a:r>
                      <a:r>
                        <a:rPr lang="it-IT" sz="1800" dirty="0">
                          <a:effectLst/>
                        </a:rPr>
                        <a:t>mesi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Chirurgia</a:t>
                      </a:r>
                      <a:endParaRPr lang="it-IT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 (1 toracica + 1 generale)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effectLst/>
                        </a:rPr>
                        <a:t>MECAU</a:t>
                      </a:r>
                      <a:endParaRPr lang="it-IT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28, </a:t>
                      </a:r>
                      <a:r>
                        <a:rPr lang="it-IT" sz="1800" dirty="0" smtClean="0">
                          <a:effectLst/>
                        </a:rPr>
                        <a:t>di cui: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t-IT" sz="1800" dirty="0" smtClean="0">
                          <a:effectLst/>
                        </a:rPr>
                        <a:t>13 PS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t-IT" sz="1800" dirty="0" smtClean="0">
                          <a:effectLst/>
                        </a:rPr>
                        <a:t>2</a:t>
                      </a:r>
                      <a:r>
                        <a:rPr lang="it-IT" sz="1800" baseline="0" dirty="0" smtClean="0">
                          <a:effectLst/>
                        </a:rPr>
                        <a:t> </a:t>
                      </a:r>
                      <a:r>
                        <a:rPr lang="it-IT" sz="1800" dirty="0" smtClean="0">
                          <a:effectLst/>
                        </a:rPr>
                        <a:t>TRAUMATOLOGIA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t-IT" sz="1800" dirty="0" smtClean="0">
                          <a:effectLst/>
                        </a:rPr>
                        <a:t>4 OBI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t-IT" sz="1800" dirty="0" smtClean="0">
                          <a:effectLst/>
                        </a:rPr>
                        <a:t>9 </a:t>
                      </a:r>
                      <a:r>
                        <a:rPr lang="it-IT" sz="1800" dirty="0" err="1" smtClean="0">
                          <a:effectLst/>
                        </a:rPr>
                        <a:t>Med</a:t>
                      </a:r>
                      <a:r>
                        <a:rPr lang="it-IT" sz="1800" dirty="0" smtClean="0">
                          <a:effectLst/>
                        </a:rPr>
                        <a:t> Urgenza Media/ Alta </a:t>
                      </a:r>
                      <a:r>
                        <a:rPr lang="it-IT" sz="1800" dirty="0">
                          <a:effectLst/>
                        </a:rPr>
                        <a:t>intensità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21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effectLst/>
                        </a:rPr>
                        <a:t>SALA</a:t>
                      </a:r>
                      <a:r>
                        <a:rPr lang="it-IT" sz="2000" b="1" baseline="0" dirty="0" smtClean="0">
                          <a:effectLst/>
                        </a:rPr>
                        <a:t> OPERATORIA</a:t>
                      </a:r>
                      <a:endParaRPr lang="it-IT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Rianimazione</a:t>
                      </a:r>
                      <a:endParaRPr lang="it-IT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8,</a:t>
                      </a:r>
                      <a:r>
                        <a:rPr lang="it-IT" sz="1800" baseline="0" dirty="0" smtClean="0">
                          <a:effectLst/>
                        </a:rPr>
                        <a:t> di cui</a:t>
                      </a:r>
                      <a:endParaRPr lang="it-IT" sz="1800" dirty="0" smtClean="0">
                        <a:effectLst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t-IT" sz="1800" dirty="0" smtClean="0">
                          <a:effectLst/>
                        </a:rPr>
                        <a:t>3 </a:t>
                      </a:r>
                      <a:r>
                        <a:rPr lang="it-IT" sz="1800" dirty="0">
                          <a:effectLst/>
                        </a:rPr>
                        <a:t>rianimazione + </a:t>
                      </a:r>
                      <a:endParaRPr lang="it-IT" sz="1800" dirty="0" smtClean="0">
                        <a:effectLst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t-IT" sz="1800" dirty="0" smtClean="0">
                          <a:effectLst/>
                        </a:rPr>
                        <a:t>5 UTIC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6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PS pediatrico</a:t>
                      </a:r>
                      <a:endParaRPr lang="it-IT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6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118</a:t>
                      </a:r>
                      <a:endParaRPr lang="it-IT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3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9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A scelta</a:t>
                      </a:r>
                      <a:endParaRPr lang="it-IT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Possibilità di ruotare in PS, terapia intensiva e medicina d’urgenza di ospedali fuori dalla rete formativa e all’estero fino ad un massimo di 18 mesi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6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60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A943155-3F00-1F49-9329-FC6D4338F682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23" y="230188"/>
            <a:ext cx="998954" cy="1357044"/>
          </a:xfrm>
          <a:prstGeom prst="rect">
            <a:avLst/>
          </a:prstGeom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xmlns="" id="{3C1D37B9-D3F0-FA42-8374-8F7C7B8CAFBC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1" y="230188"/>
            <a:ext cx="998954" cy="135704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12792380"/>
              </p:ext>
            </p:extLst>
          </p:nvPr>
        </p:nvGraphicFramePr>
        <p:xfrm>
          <a:off x="-1242234" y="1426482"/>
          <a:ext cx="8876520" cy="510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617273" y="230188"/>
            <a:ext cx="6969069" cy="8540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IMPLEMENTAZIONE-</a:t>
            </a:r>
          </a:p>
          <a:p>
            <a:pPr algn="ctr"/>
            <a:r>
              <a:rPr lang="en-US" sz="4000" b="1" u="sng" dirty="0" smtClean="0"/>
              <a:t>INSEGNAMENTO FORMALE</a:t>
            </a:r>
            <a:endParaRPr lang="en-US" sz="4000" b="1" u="sng" dirty="0"/>
          </a:p>
        </p:txBody>
      </p:sp>
      <p:sp>
        <p:nvSpPr>
          <p:cNvPr id="10" name="Right Brace 9"/>
          <p:cNvSpPr/>
          <p:nvPr/>
        </p:nvSpPr>
        <p:spPr>
          <a:xfrm>
            <a:off x="6060833" y="1205626"/>
            <a:ext cx="1205736" cy="5327824"/>
          </a:xfrm>
          <a:prstGeom prst="rightBrac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10"/>
          <p:cNvSpPr/>
          <p:nvPr/>
        </p:nvSpPr>
        <p:spPr>
          <a:xfrm>
            <a:off x="7604833" y="1205626"/>
            <a:ext cx="3743120" cy="2491626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X </a:t>
            </a:r>
            <a:r>
              <a:rPr lang="en-US" sz="4400" dirty="0" smtClean="0"/>
              <a:t>11 </a:t>
            </a:r>
            <a:r>
              <a:rPr lang="en-US" sz="4400" dirty="0" err="1" smtClean="0"/>
              <a:t>mesi</a:t>
            </a:r>
            <a:endParaRPr lang="en-US" sz="4400" dirty="0" smtClean="0"/>
          </a:p>
          <a:p>
            <a:pPr algn="ctr"/>
            <a:r>
              <a:rPr lang="en-US" sz="4400" dirty="0" smtClean="0"/>
              <a:t>X 5 </a:t>
            </a:r>
            <a:r>
              <a:rPr lang="en-US" sz="4400" dirty="0" err="1" smtClean="0"/>
              <a:t>anni</a:t>
            </a:r>
            <a:endParaRPr lang="en-US" sz="4400" dirty="0"/>
          </a:p>
        </p:txBody>
      </p:sp>
      <p:sp>
        <p:nvSpPr>
          <p:cNvPr id="12" name="Folded Corner 11"/>
          <p:cNvSpPr/>
          <p:nvPr/>
        </p:nvSpPr>
        <p:spPr>
          <a:xfrm>
            <a:off x="7634286" y="4041824"/>
            <a:ext cx="3743120" cy="2491626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 TUTOR</a:t>
            </a:r>
          </a:p>
          <a:p>
            <a:pPr algn="ctr"/>
            <a:r>
              <a:rPr lang="en-US" sz="4400" dirty="0" smtClean="0"/>
              <a:t>2 SPEC.</a:t>
            </a:r>
            <a:endParaRPr lang="en-US" sz="4400" dirty="0"/>
          </a:p>
        </p:txBody>
      </p:sp>
      <p:sp>
        <p:nvSpPr>
          <p:cNvPr id="13" name="Explosion 2 12"/>
          <p:cNvSpPr/>
          <p:nvPr/>
        </p:nvSpPr>
        <p:spPr>
          <a:xfrm>
            <a:off x="3794050" y="1699757"/>
            <a:ext cx="4308496" cy="1800401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</a:rPr>
              <a:t> INCONTRI/MESE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5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A943155-3F00-1F49-9329-FC6D4338F682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23" y="230188"/>
            <a:ext cx="998954" cy="1357044"/>
          </a:xfrm>
          <a:prstGeom prst="rect">
            <a:avLst/>
          </a:prstGeom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xmlns="" id="{3C1D37B9-D3F0-FA42-8374-8F7C7B8CAFBC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1" y="230188"/>
            <a:ext cx="998954" cy="135704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99381122"/>
              </p:ext>
            </p:extLst>
          </p:nvPr>
        </p:nvGraphicFramePr>
        <p:xfrm>
          <a:off x="-1242234" y="1426482"/>
          <a:ext cx="8876520" cy="510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617273" y="230188"/>
            <a:ext cx="6969069" cy="8540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IMPLEMENTAZIONE-</a:t>
            </a:r>
          </a:p>
          <a:p>
            <a:pPr algn="ctr"/>
            <a:r>
              <a:rPr lang="en-US" sz="4000" b="1" u="sng" dirty="0" smtClean="0"/>
              <a:t>VALUTAZIONE FORMALE</a:t>
            </a:r>
            <a:endParaRPr lang="en-US" sz="4000" b="1" u="sng" dirty="0"/>
          </a:p>
        </p:txBody>
      </p:sp>
      <p:sp>
        <p:nvSpPr>
          <p:cNvPr id="10" name="Right Brace 9"/>
          <p:cNvSpPr/>
          <p:nvPr/>
        </p:nvSpPr>
        <p:spPr>
          <a:xfrm>
            <a:off x="6060833" y="1205626"/>
            <a:ext cx="1205736" cy="5327824"/>
          </a:xfrm>
          <a:prstGeom prst="rightBrac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2 12"/>
          <p:cNvSpPr/>
          <p:nvPr/>
        </p:nvSpPr>
        <p:spPr>
          <a:xfrm>
            <a:off x="7122998" y="1084269"/>
            <a:ext cx="5069002" cy="3089451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1 PROVA </a:t>
            </a:r>
            <a:r>
              <a:rPr lang="en-US" sz="3600" b="1" dirty="0" smtClean="0">
                <a:solidFill>
                  <a:schemeClr val="tx1"/>
                </a:solidFill>
              </a:rPr>
              <a:t>IN ITINERE SCRITTA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6945038" y="3700301"/>
            <a:ext cx="5048015" cy="3157699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err="1" smtClean="0"/>
              <a:t>All’ANNO</a:t>
            </a:r>
            <a:r>
              <a:rPr lang="en-US" sz="3600" u="sng" dirty="0" smtClean="0"/>
              <a:t>:</a:t>
            </a:r>
          </a:p>
          <a:p>
            <a:pPr algn="ctr"/>
            <a:r>
              <a:rPr lang="en-US" sz="2800" dirty="0" smtClean="0"/>
              <a:t>1 </a:t>
            </a:r>
            <a:r>
              <a:rPr lang="en-US" sz="2800" dirty="0" err="1" smtClean="0"/>
              <a:t>Presentazione</a:t>
            </a:r>
            <a:r>
              <a:rPr lang="en-US" sz="2800" dirty="0" smtClean="0"/>
              <a:t> CC</a:t>
            </a:r>
            <a:endParaRPr lang="en-US" sz="2800" dirty="0" smtClean="0"/>
          </a:p>
          <a:p>
            <a:pPr algn="ctr"/>
            <a:r>
              <a:rPr lang="en-US" sz="2800" dirty="0" smtClean="0"/>
              <a:t>1 </a:t>
            </a:r>
            <a:r>
              <a:rPr lang="en-US" sz="2800" dirty="0" err="1" smtClean="0"/>
              <a:t>Presentazione</a:t>
            </a:r>
            <a:r>
              <a:rPr lang="en-US" sz="2800" dirty="0" smtClean="0"/>
              <a:t> JC</a:t>
            </a:r>
            <a:endParaRPr lang="en-US" sz="2800" dirty="0" smtClean="0"/>
          </a:p>
          <a:p>
            <a:pPr algn="ctr"/>
            <a:r>
              <a:rPr lang="en-US" sz="2800" dirty="0" smtClean="0"/>
              <a:t>1 </a:t>
            </a:r>
            <a:r>
              <a:rPr lang="en-US" sz="2800" dirty="0" err="1" smtClean="0"/>
              <a:t>Discussione</a:t>
            </a:r>
            <a:r>
              <a:rPr lang="en-US" sz="2800" dirty="0" smtClean="0"/>
              <a:t> CC </a:t>
            </a:r>
            <a:endParaRPr lang="en-US" sz="2800" dirty="0" smtClean="0"/>
          </a:p>
          <a:p>
            <a:pPr algn="ctr"/>
            <a:r>
              <a:rPr lang="en-US" sz="2800" dirty="0"/>
              <a:t>3</a:t>
            </a:r>
            <a:r>
              <a:rPr lang="en-US" sz="2800" dirty="0" smtClean="0"/>
              <a:t> SIMULAZIONE</a:t>
            </a:r>
          </a:p>
        </p:txBody>
      </p:sp>
    </p:spTree>
    <p:extLst>
      <p:ext uri="{BB962C8B-B14F-4D97-AF65-F5344CB8AC3E}">
        <p14:creationId xmlns:p14="http://schemas.microsoft.com/office/powerpoint/2010/main" val="229662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7807E00-8D09-F240-B476-CA09EAD75CC3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23" y="230188"/>
            <a:ext cx="998954" cy="1357044"/>
          </a:xfrm>
          <a:prstGeom prst="rect">
            <a:avLst/>
          </a:prstGeom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xmlns="" id="{3C1D37B9-D3F0-FA42-8374-8F7C7B8CAFBC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1" y="230188"/>
            <a:ext cx="998954" cy="135704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17273" y="230188"/>
            <a:ext cx="6969069" cy="8540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IMPLEMENTAZIONE-</a:t>
            </a:r>
          </a:p>
          <a:p>
            <a:pPr algn="ctr"/>
            <a:r>
              <a:rPr lang="en-US" sz="4000" b="1" u="sng" dirty="0" smtClean="0"/>
              <a:t>VALUTAZIONE </a:t>
            </a:r>
            <a:r>
              <a:rPr lang="en-US" sz="4000" b="1" i="1" u="sng" dirty="0" smtClean="0"/>
              <a:t>ON THE JOB</a:t>
            </a:r>
            <a:endParaRPr lang="en-US" sz="4000" b="1" i="1" u="sng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96700062"/>
              </p:ext>
            </p:extLst>
          </p:nvPr>
        </p:nvGraphicFramePr>
        <p:xfrm>
          <a:off x="151052" y="1250142"/>
          <a:ext cx="74209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xplosion 2 9"/>
          <p:cNvSpPr/>
          <p:nvPr/>
        </p:nvSpPr>
        <p:spPr>
          <a:xfrm>
            <a:off x="3601131" y="3180533"/>
            <a:ext cx="5701177" cy="3488276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In base </a:t>
            </a:r>
            <a:r>
              <a:rPr lang="en-US" sz="3600" b="1" dirty="0" err="1" smtClean="0">
                <a:solidFill>
                  <a:schemeClr val="tx1"/>
                </a:solidFill>
              </a:rPr>
              <a:t>alla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durata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della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rotazione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7973934" y="1250142"/>
            <a:ext cx="1789250" cy="5418667"/>
          </a:xfrm>
          <a:prstGeom prst="rightBrac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Vertical Scroll 11"/>
          <p:cNvSpPr/>
          <p:nvPr/>
        </p:nvSpPr>
        <p:spPr>
          <a:xfrm>
            <a:off x="9302308" y="1784326"/>
            <a:ext cx="2889692" cy="4884483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/>
              <a:t>REPORT FINE ROTAZIONE</a:t>
            </a:r>
          </a:p>
          <a:p>
            <a:pPr algn="ctr"/>
            <a:endParaRPr lang="en-US" sz="2400" dirty="0"/>
          </a:p>
          <a:p>
            <a:pPr algn="ctr"/>
            <a:r>
              <a:rPr lang="en-US" sz="2800" dirty="0" smtClean="0"/>
              <a:t>A </a:t>
            </a:r>
            <a:r>
              <a:rPr lang="en-US" sz="2800" dirty="0" err="1" smtClean="0"/>
              <a:t>cura</a:t>
            </a:r>
            <a:r>
              <a:rPr lang="en-US" sz="2800" dirty="0" smtClean="0"/>
              <a:t> del TUTOR CLINICO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995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C949B0-BB3F-3841-97CE-0E4E5DB91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18C949B0-BB3F-3841-97CE-0E4E5DB91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51DBAC-FE0C-2048-8F95-EAC59D37B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9851DBAC-FE0C-2048-8F95-EAC59D37B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61AE82-3B28-ED45-B057-311FD2682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C561AE82-3B28-ED45-B057-311FD2682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6B9213-96C7-5B4B-B85F-B549D96CE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FE6B9213-96C7-5B4B-B85F-B549D96CE7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388BF2-699C-2446-A06A-71DF1AC08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98388BF2-699C-2446-A06A-71DF1AC08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49AC0C-B711-7049-8DCB-C020D41A2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7449AC0C-B711-7049-8DCB-C020D41A2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CC5441-22A6-8043-BC67-FF04277BD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FBCC5441-22A6-8043-BC67-FF04277BD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01C9F2-75DA-EA40-B47A-05D52F822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2001C9F2-75DA-EA40-B47A-05D52F822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BF5EF1-27EA-AD41-B5A6-A5C94975C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10BF5EF1-27EA-AD41-B5A6-A5C94975C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B911FCA-8B6B-1843-9B85-FB8EEC08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143"/>
            <a:ext cx="10515600" cy="1325563"/>
          </a:xfrm>
        </p:spPr>
        <p:txBody>
          <a:bodyPr/>
          <a:lstStyle/>
          <a:p>
            <a:pPr algn="ctr"/>
            <a:r>
              <a:rPr lang="it-IT" b="1" dirty="0"/>
              <a:t>Fasi del progetto </a:t>
            </a:r>
            <a:r>
              <a:rPr lang="it-IT" dirty="0"/>
              <a:t/>
            </a:r>
            <a:br>
              <a:rPr lang="it-IT" dirty="0"/>
            </a:br>
            <a:endParaRPr lang="it-IT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AE4F139-4F52-5140-9773-86DB98AB2446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23" y="230188"/>
            <a:ext cx="998954" cy="135704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77438609"/>
              </p:ext>
            </p:extLst>
          </p:nvPr>
        </p:nvGraphicFramePr>
        <p:xfrm>
          <a:off x="142607" y="-17143"/>
          <a:ext cx="11937759" cy="4674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219059" y="3531618"/>
            <a:ext cx="6861308" cy="332638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it-IT" sz="2800" dirty="0" smtClean="0"/>
              <a:t>Medicina d’</a:t>
            </a:r>
            <a:r>
              <a:rPr lang="it-IT" sz="2800" dirty="0" err="1" smtClean="0"/>
              <a:t>Emergenza</a:t>
            </a:r>
            <a:r>
              <a:rPr lang="it-IT" sz="2800" dirty="0" err="1"/>
              <a:t>-Urgenza,Genova</a:t>
            </a:r>
            <a:r>
              <a:rPr lang="it-IT" sz="2800" dirty="0"/>
              <a:t> </a:t>
            </a:r>
            <a:endParaRPr lang="it-IT" sz="2800" dirty="0"/>
          </a:p>
          <a:p>
            <a:pPr marL="285750" indent="-285750">
              <a:buFont typeface="Arial"/>
              <a:buChar char="•"/>
            </a:pPr>
            <a:r>
              <a:rPr lang="it-IT" sz="2800" dirty="0" err="1" smtClean="0"/>
              <a:t>Geriatria</a:t>
            </a:r>
            <a:r>
              <a:rPr lang="it-IT" sz="2800" dirty="0" err="1"/>
              <a:t>,</a:t>
            </a:r>
            <a:r>
              <a:rPr lang="it-IT" sz="2800" dirty="0" err="1" smtClean="0"/>
              <a:t>Genova</a:t>
            </a:r>
            <a:endParaRPr lang="it-IT" sz="2800" dirty="0" smtClean="0"/>
          </a:p>
          <a:p>
            <a:pPr marL="285750" indent="-285750">
              <a:buFont typeface="Arial"/>
              <a:buChar char="•"/>
            </a:pPr>
            <a:r>
              <a:rPr lang="it-IT" sz="2800" dirty="0" smtClean="0"/>
              <a:t> </a:t>
            </a:r>
            <a:r>
              <a:rPr lang="it-IT" sz="2800" dirty="0" err="1"/>
              <a:t>Nefrologia,</a:t>
            </a:r>
            <a:r>
              <a:rPr lang="it-IT" sz="2800" dirty="0" err="1" smtClean="0"/>
              <a:t>Genova</a:t>
            </a:r>
            <a:endParaRPr lang="it-IT" sz="2800" dirty="0" smtClean="0"/>
          </a:p>
          <a:p>
            <a:pPr marL="285750" indent="-285750">
              <a:buFont typeface="Arial"/>
              <a:buChar char="•"/>
            </a:pPr>
            <a:r>
              <a:rPr lang="it-IT" sz="2800" dirty="0" smtClean="0"/>
              <a:t> Medicina del </a:t>
            </a:r>
            <a:r>
              <a:rPr lang="it-IT" sz="2800" dirty="0" err="1" smtClean="0"/>
              <a:t>Lavoro</a:t>
            </a:r>
            <a:r>
              <a:rPr lang="it-IT" sz="2800" dirty="0" err="1"/>
              <a:t>,Genova</a:t>
            </a:r>
            <a:r>
              <a:rPr lang="it-IT" sz="2800" dirty="0"/>
              <a:t> </a:t>
            </a:r>
            <a:endParaRPr lang="it-IT" sz="2800" dirty="0" smtClean="0"/>
          </a:p>
          <a:p>
            <a:pPr marL="285750" indent="-285750">
              <a:buFont typeface="Arial"/>
              <a:buChar char="•"/>
            </a:pPr>
            <a:r>
              <a:rPr lang="it-IT" sz="2800" dirty="0" smtClean="0"/>
              <a:t>Chirurgia </a:t>
            </a:r>
            <a:r>
              <a:rPr lang="it-IT" sz="2800" dirty="0" err="1" smtClean="0"/>
              <a:t>Pediatrica</a:t>
            </a:r>
            <a:r>
              <a:rPr lang="it-IT" sz="2800" dirty="0" err="1"/>
              <a:t>,</a:t>
            </a:r>
            <a:r>
              <a:rPr lang="it-IT" sz="2800" dirty="0" err="1" smtClean="0"/>
              <a:t>Siena</a:t>
            </a:r>
            <a:endParaRPr lang="it-IT" sz="2800" dirty="0" smtClean="0"/>
          </a:p>
          <a:p>
            <a:pPr marL="285750" indent="-285750">
              <a:buFont typeface="Arial"/>
              <a:buChar char="•"/>
            </a:pPr>
            <a:r>
              <a:rPr lang="it-IT" sz="2800" dirty="0" smtClean="0"/>
              <a:t>Igiene e Medicina </a:t>
            </a:r>
            <a:r>
              <a:rPr lang="it-IT" sz="2800" dirty="0" err="1" smtClean="0"/>
              <a:t>Preventiva</a:t>
            </a:r>
            <a:r>
              <a:rPr lang="it-IT" sz="2800" dirty="0" err="1"/>
              <a:t>,Pisa</a:t>
            </a:r>
            <a:r>
              <a:rPr lang="it-IT" sz="2800" dirty="0"/>
              <a:t> </a:t>
            </a:r>
            <a:endParaRPr lang="it-IT" sz="2800" dirty="0" smtClean="0"/>
          </a:p>
          <a:p>
            <a:pPr marL="285750" indent="-285750">
              <a:buFont typeface="Arial"/>
              <a:buChar char="•"/>
            </a:pPr>
            <a:r>
              <a:rPr lang="it-IT" sz="2800" dirty="0" smtClean="0"/>
              <a:t>Medicina </a:t>
            </a:r>
            <a:r>
              <a:rPr lang="it-IT" sz="2800" dirty="0" err="1" smtClean="0"/>
              <a:t>Nucleare</a:t>
            </a:r>
            <a:r>
              <a:rPr lang="it-IT" sz="2800" dirty="0" err="1"/>
              <a:t>,RomaUCSC</a:t>
            </a:r>
            <a:r>
              <a:rPr lang="it-IT" sz="2800" dirty="0"/>
              <a:t> </a:t>
            </a:r>
            <a:endParaRPr lang="it-IT" sz="2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0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F84912-C9A8-0848-ABE6-7EA8AD9DE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DF84912-C9A8-0848-ABE6-7EA8AD9DE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70E8D6-4AA0-054A-80BF-9C93C37FE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F870E8D6-4AA0-054A-80BF-9C93C37FE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4F8A00-BF37-EE44-A753-FC4EB7FC4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2C4F8A00-BF37-EE44-A753-FC4EB7FC4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380939-1E1C-874B-8A56-71817F635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B1380939-1E1C-874B-8A56-71817F635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A5F948-05A8-9A4D-8398-01816D133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DA5F948-05A8-9A4D-8398-01816D133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3E32D-7CCD-9B4C-8C4E-1146F2CC9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7B93E32D-7CCD-9B4C-8C4E-1146F2CC9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34ABA75-8678-3C41-94DF-EE3F9A5C477D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23" y="230188"/>
            <a:ext cx="998954" cy="1357044"/>
          </a:xfrm>
          <a:prstGeom prst="rect">
            <a:avLst/>
          </a:prstGeom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xmlns="" id="{3C1D37B9-D3F0-FA42-8374-8F7C7B8CAFBC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1" y="230188"/>
            <a:ext cx="998954" cy="135704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17273" y="230188"/>
            <a:ext cx="6969069" cy="8540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IMPLEMENTAZIONE-</a:t>
            </a:r>
          </a:p>
          <a:p>
            <a:pPr algn="ctr"/>
            <a:r>
              <a:rPr lang="en-US" sz="4000" b="1" u="sng" dirty="0" smtClean="0"/>
              <a:t>VALUTAZIONE</a:t>
            </a:r>
            <a:endParaRPr lang="en-US" sz="4000" b="1" u="sng" dirty="0"/>
          </a:p>
        </p:txBody>
      </p:sp>
      <p:sp>
        <p:nvSpPr>
          <p:cNvPr id="9" name="Rounded Rectangle 8"/>
          <p:cNvSpPr/>
          <p:nvPr/>
        </p:nvSpPr>
        <p:spPr>
          <a:xfrm>
            <a:off x="236944" y="1816475"/>
            <a:ext cx="3168069" cy="15271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VALUTAZIONE</a:t>
            </a:r>
          </a:p>
          <a:p>
            <a:pPr algn="ctr"/>
            <a:r>
              <a:rPr lang="en-US" sz="3200" i="1" dirty="0" smtClean="0"/>
              <a:t>On the job</a:t>
            </a:r>
            <a:endParaRPr lang="en-US" sz="3200" i="1" dirty="0"/>
          </a:p>
        </p:txBody>
      </p:sp>
      <p:sp>
        <p:nvSpPr>
          <p:cNvPr id="10" name="Rounded Rectangle 9"/>
          <p:cNvSpPr/>
          <p:nvPr/>
        </p:nvSpPr>
        <p:spPr>
          <a:xfrm>
            <a:off x="169440" y="3959449"/>
            <a:ext cx="3168069" cy="15271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VALUTAZIONE</a:t>
            </a:r>
          </a:p>
          <a:p>
            <a:pPr algn="ctr"/>
            <a:r>
              <a:rPr lang="en-US" sz="3200" dirty="0" err="1" smtClean="0"/>
              <a:t>Formale</a:t>
            </a:r>
            <a:endParaRPr lang="en-US" sz="3200" dirty="0"/>
          </a:p>
        </p:txBody>
      </p:sp>
      <p:sp>
        <p:nvSpPr>
          <p:cNvPr id="12" name="Right Arrow 11"/>
          <p:cNvSpPr/>
          <p:nvPr/>
        </p:nvSpPr>
        <p:spPr>
          <a:xfrm rot="20475148">
            <a:off x="3777460" y="3896255"/>
            <a:ext cx="2106019" cy="1286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307695">
            <a:off x="3764786" y="2338915"/>
            <a:ext cx="2106019" cy="1286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Ribbon 13"/>
          <p:cNvSpPr/>
          <p:nvPr/>
        </p:nvSpPr>
        <p:spPr>
          <a:xfrm>
            <a:off x="5739304" y="1587232"/>
            <a:ext cx="6301980" cy="3922910"/>
          </a:xfrm>
          <a:prstGeom prst="ribbon">
            <a:avLst>
              <a:gd name="adj1" fmla="val 16667"/>
              <a:gd name="adj2" fmla="val 5919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VALUTAZIONE SOMMATIVA</a:t>
            </a:r>
          </a:p>
          <a:p>
            <a:pPr algn="ctr"/>
            <a:r>
              <a:rPr lang="en-US" sz="4400" dirty="0" smtClean="0"/>
              <a:t>=</a:t>
            </a:r>
          </a:p>
          <a:p>
            <a:pPr algn="ctr"/>
            <a:r>
              <a:rPr lang="en-US" sz="4400" dirty="0" smtClean="0"/>
              <a:t>ESAME PASSAGGIO</a:t>
            </a:r>
            <a:endParaRPr lang="en-US" sz="4400" dirty="0"/>
          </a:p>
        </p:txBody>
      </p:sp>
      <p:sp>
        <p:nvSpPr>
          <p:cNvPr id="16" name="Explosion 2 15"/>
          <p:cNvSpPr/>
          <p:nvPr/>
        </p:nvSpPr>
        <p:spPr>
          <a:xfrm>
            <a:off x="3777973" y="4629602"/>
            <a:ext cx="4581796" cy="2228398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X 5 ANNI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506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hermata 2018-11-19 alle 02.2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9" y="1084269"/>
            <a:ext cx="5226204" cy="557199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174778" y="5369054"/>
            <a:ext cx="2242996" cy="8359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38DFE33-E819-BE4D-A315-DF063DF42A3A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23" y="230188"/>
            <a:ext cx="998954" cy="1357044"/>
          </a:xfrm>
          <a:prstGeom prst="rect">
            <a:avLst/>
          </a:prstGeom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xmlns="" id="{3C1D37B9-D3F0-FA42-8374-8F7C7B8CAFBC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1" y="230188"/>
            <a:ext cx="998954" cy="135704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617273" y="230188"/>
            <a:ext cx="6969069" cy="8540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RETE FORMATIVA</a:t>
            </a:r>
            <a:endParaRPr lang="en-US" sz="5400" b="1" u="sng" dirty="0"/>
          </a:p>
        </p:txBody>
      </p:sp>
      <p:pic>
        <p:nvPicPr>
          <p:cNvPr id="11" name="Picture 10" descr="Schermata 2018-11-19 alle 02.28.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84" y="1084269"/>
            <a:ext cx="7272597" cy="576574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453184" y="4163427"/>
            <a:ext cx="964590" cy="8359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854323" y="1084269"/>
            <a:ext cx="964590" cy="8359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948934" y="6022100"/>
            <a:ext cx="964590" cy="8359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076909" y="4163427"/>
            <a:ext cx="2872025" cy="185867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586342" y="2700601"/>
            <a:ext cx="461457" cy="308640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17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38DFE33-E819-BE4D-A315-DF063DF42A3A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23" y="230188"/>
            <a:ext cx="998954" cy="1357044"/>
          </a:xfrm>
          <a:prstGeom prst="rect">
            <a:avLst/>
          </a:prstGeom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xmlns="" id="{3C1D37B9-D3F0-FA42-8374-8F7C7B8CAFBC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1" y="230188"/>
            <a:ext cx="998954" cy="135704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617273" y="230188"/>
            <a:ext cx="6969069" cy="8540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smtClean="0"/>
              <a:t>PROSSIMI PASSI</a:t>
            </a:r>
            <a:r>
              <a:rPr lang="mr-IN" sz="5400" b="1" u="sng" dirty="0" smtClean="0"/>
              <a:t>…</a:t>
            </a:r>
            <a:endParaRPr lang="en-US" sz="5400" b="1" u="sng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0675950"/>
              </p:ext>
            </p:extLst>
          </p:nvPr>
        </p:nvGraphicFramePr>
        <p:xfrm>
          <a:off x="-2355216" y="1084269"/>
          <a:ext cx="9944977" cy="5600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22171569"/>
              </p:ext>
            </p:extLst>
          </p:nvPr>
        </p:nvGraphicFramePr>
        <p:xfrm>
          <a:off x="4748925" y="13428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31237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6513CC-65C9-3943-8992-53069DCA7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ED6513CC-65C9-3943-8992-53069DCA7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368B0E-A75D-8340-A109-D2B76AC70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C0368B0E-A75D-8340-A109-D2B76AC70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1F899-FB6E-F441-BD7B-7F491C273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0781F899-FB6E-F441-BD7B-7F491C273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D42856-6F5D-3040-9CA1-580BEA611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26D42856-6F5D-3040-9CA1-580BEA611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3E4257-0A94-ED46-B7AA-D4D2E65D2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6F3E4257-0A94-ED46-B7AA-D4D2E65D2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F580A7-5702-2044-BB15-4C6887DAE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80F580A7-5702-2044-BB15-4C6887DAE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17273" y="230188"/>
            <a:ext cx="6969069" cy="8540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smtClean="0"/>
              <a:t>FASE ISTITUZIONALE</a:t>
            </a:r>
            <a:endParaRPr lang="en-US" sz="5400" b="1" u="sng" dirty="0"/>
          </a:p>
        </p:txBody>
      </p:sp>
      <p:sp>
        <p:nvSpPr>
          <p:cNvPr id="5" name="Down Ribbon 4"/>
          <p:cNvSpPr/>
          <p:nvPr/>
        </p:nvSpPr>
        <p:spPr>
          <a:xfrm>
            <a:off x="675212" y="1462826"/>
            <a:ext cx="11108847" cy="5015402"/>
          </a:xfrm>
          <a:prstGeom prst="ribbon">
            <a:avLst>
              <a:gd name="adj1" fmla="val 16667"/>
              <a:gd name="adj2" fmla="val 66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smtClean="0"/>
              <a:t>19 NOVEMBRE 2018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PRESENTAZIONE DEL PROGETTO all’ OSSERVATORIO NAZIONALE SCUOLE DI SPECIALIZZAZIONE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6752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ruppo Tecnico…"/>
          <p:cNvSpPr>
            <a:spLocks noGrp="1"/>
          </p:cNvSpPr>
          <p:nvPr>
            <p:ph type="ctrTitle"/>
          </p:nvPr>
        </p:nvSpPr>
        <p:spPr>
          <a:xfrm>
            <a:off x="2371968" y="-202059"/>
            <a:ext cx="7358063" cy="88808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72515">
              <a:defRPr sz="4032"/>
            </a:pPr>
            <a:r>
              <a:rPr lang="it-IT" sz="2300" b="1" dirty="0"/>
              <a:t>Il g</a:t>
            </a:r>
            <a:r>
              <a:rPr sz="2300" b="1" dirty="0" err="1"/>
              <a:t>ruppo</a:t>
            </a:r>
            <a:r>
              <a:rPr sz="2300" b="1" dirty="0"/>
              <a:t> </a:t>
            </a:r>
            <a:r>
              <a:rPr sz="2300" b="1" dirty="0" err="1"/>
              <a:t>Tecnico</a:t>
            </a:r>
            <a:endParaRPr sz="2300" b="1" dirty="0"/>
          </a:p>
        </p:txBody>
      </p:sp>
      <p:grpSp>
        <p:nvGrpSpPr>
          <p:cNvPr id="125" name="s200_antonella.lotti.jpg"/>
          <p:cNvGrpSpPr/>
          <p:nvPr/>
        </p:nvGrpSpPr>
        <p:grpSpPr>
          <a:xfrm>
            <a:off x="473205" y="990668"/>
            <a:ext cx="1964532" cy="2018110"/>
            <a:chOff x="0" y="0"/>
            <a:chExt cx="2794000" cy="2870200"/>
          </a:xfrm>
        </p:grpSpPr>
        <p:pic>
          <p:nvPicPr>
            <p:cNvPr id="124" name="s200_antonella.lotti.jpg" descr="s200_antonella.lotti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2540000" cy="25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3" name="s200_antonella.lotti.jpg" descr="s200_antonella.lotti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794000" cy="2870200"/>
            </a:xfrm>
            <a:prstGeom prst="rect">
              <a:avLst/>
            </a:prstGeom>
            <a:effectLst/>
          </p:spPr>
        </p:pic>
      </p:grpSp>
      <p:grpSp>
        <p:nvGrpSpPr>
          <p:cNvPr id="128" name="hqdefault.jpg"/>
          <p:cNvGrpSpPr/>
          <p:nvPr/>
        </p:nvGrpSpPr>
        <p:grpSpPr>
          <a:xfrm>
            <a:off x="9818693" y="1419164"/>
            <a:ext cx="2239331" cy="1777726"/>
            <a:chOff x="0" y="0"/>
            <a:chExt cx="3184826" cy="2528319"/>
          </a:xfrm>
        </p:grpSpPr>
        <p:pic>
          <p:nvPicPr>
            <p:cNvPr id="127" name="hqdefault.jpg" descr="hqdefault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2930827" cy="21981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6" name="hqdefault.jpg" descr="hqdefault.jp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184827" cy="2528320"/>
            </a:xfrm>
            <a:prstGeom prst="rect">
              <a:avLst/>
            </a:prstGeom>
            <a:effectLst/>
          </p:spPr>
        </p:pic>
      </p:grpSp>
      <p:grpSp>
        <p:nvGrpSpPr>
          <p:cNvPr id="131" name="iuxFcBzf.jpg"/>
          <p:cNvGrpSpPr/>
          <p:nvPr/>
        </p:nvGrpSpPr>
        <p:grpSpPr>
          <a:xfrm>
            <a:off x="10077525" y="3993448"/>
            <a:ext cx="1875599" cy="1929176"/>
            <a:chOff x="0" y="0"/>
            <a:chExt cx="2667516" cy="2743716"/>
          </a:xfrm>
        </p:grpSpPr>
        <p:pic>
          <p:nvPicPr>
            <p:cNvPr id="130" name="iuxFcBzf.jpg" descr="iuxFcBzf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2413517" cy="24135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" name="iuxFcBzf.jpg" descr="iuxFcBzf.jpg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2667517" cy="2743717"/>
            </a:xfrm>
            <a:prstGeom prst="rect">
              <a:avLst/>
            </a:prstGeom>
            <a:effectLst/>
          </p:spPr>
        </p:pic>
      </p:grpSp>
      <p:grpSp>
        <p:nvGrpSpPr>
          <p:cNvPr id="134" name="maxresdefault.jpg"/>
          <p:cNvGrpSpPr/>
          <p:nvPr/>
        </p:nvGrpSpPr>
        <p:grpSpPr>
          <a:xfrm>
            <a:off x="6973747" y="4486284"/>
            <a:ext cx="2650750" cy="1622760"/>
            <a:chOff x="0" y="0"/>
            <a:chExt cx="3769955" cy="2307925"/>
          </a:xfrm>
        </p:grpSpPr>
        <p:pic>
          <p:nvPicPr>
            <p:cNvPr id="133" name="maxresdefault.jpg" descr="maxresdefault.jp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3515956" cy="19777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2" name="maxresdefault.jpg" descr="maxresdefault.jpg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769956" cy="2307926"/>
            </a:xfrm>
            <a:prstGeom prst="rect">
              <a:avLst/>
            </a:prstGeom>
            <a:effectLst/>
          </p:spPr>
        </p:pic>
      </p:grpSp>
      <p:grpSp>
        <p:nvGrpSpPr>
          <p:cNvPr id="137" name="IMG_0460.jpg"/>
          <p:cNvGrpSpPr/>
          <p:nvPr/>
        </p:nvGrpSpPr>
        <p:grpSpPr>
          <a:xfrm>
            <a:off x="656832" y="3993448"/>
            <a:ext cx="2239331" cy="1777725"/>
            <a:chOff x="0" y="0"/>
            <a:chExt cx="3184826" cy="2528319"/>
          </a:xfrm>
        </p:grpSpPr>
        <p:pic>
          <p:nvPicPr>
            <p:cNvPr id="136" name="IMG_0460.jpg" descr="IMG_0460.jp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7000" y="88900"/>
              <a:ext cx="2930827" cy="21981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5" name="IMG_0460.jpg" descr="IMG_0460.jp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184827" cy="2528320"/>
            </a:xfrm>
            <a:prstGeom prst="rect">
              <a:avLst/>
            </a:prstGeom>
            <a:effectLst/>
          </p:spPr>
        </p:pic>
      </p:grpSp>
      <p:sp>
        <p:nvSpPr>
          <p:cNvPr id="138" name="Antonella Lotti…"/>
          <p:cNvSpPr/>
          <p:nvPr/>
        </p:nvSpPr>
        <p:spPr>
          <a:xfrm>
            <a:off x="298654" y="3041625"/>
            <a:ext cx="233106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sz="1600" dirty="0">
                <a:latin typeface="Trebuchet MS" panose="020B0703020202090204" pitchFamily="34" charset="0"/>
              </a:rPr>
              <a:t>Antonella </a:t>
            </a:r>
            <a:r>
              <a:rPr sz="1600" dirty="0" err="1">
                <a:latin typeface="Trebuchet MS" panose="020B0703020202090204" pitchFamily="34" charset="0"/>
              </a:rPr>
              <a:t>Lotti</a:t>
            </a:r>
            <a:endParaRPr sz="1600" dirty="0">
              <a:latin typeface="Trebuchet MS" panose="020B0703020202090204" pitchFamily="34" charset="0"/>
            </a:endParaRPr>
          </a:p>
          <a:p>
            <a:pPr algn="ctr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600" dirty="0">
                <a:latin typeface="Trebuchet MS" panose="020B0703020202090204" pitchFamily="34" charset="0"/>
              </a:rPr>
              <a:t>(</a:t>
            </a:r>
            <a:r>
              <a:rPr sz="1600" dirty="0" err="1">
                <a:latin typeface="Trebuchet MS" panose="020B0703020202090204" pitchFamily="34" charset="0"/>
              </a:rPr>
              <a:t>Prof.ssa</a:t>
            </a:r>
            <a:r>
              <a:rPr sz="1600" dirty="0">
                <a:latin typeface="Trebuchet MS" panose="020B0703020202090204" pitchFamily="34" charset="0"/>
              </a:rPr>
              <a:t> </a:t>
            </a:r>
            <a:r>
              <a:rPr sz="1600" dirty="0" err="1">
                <a:latin typeface="Trebuchet MS" panose="020B0703020202090204" pitchFamily="34" charset="0"/>
              </a:rPr>
              <a:t>Scienze</a:t>
            </a:r>
            <a:r>
              <a:rPr sz="1600" dirty="0">
                <a:latin typeface="Trebuchet MS" panose="020B0703020202090204" pitchFamily="34" charset="0"/>
              </a:rPr>
              <a:t> </a:t>
            </a:r>
          </a:p>
          <a:p>
            <a:pPr algn="ctr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600" dirty="0">
                <a:latin typeface="Trebuchet MS" panose="020B0703020202090204" pitchFamily="34" charset="0"/>
              </a:rPr>
              <a:t>della </a:t>
            </a:r>
            <a:r>
              <a:rPr sz="1600" dirty="0" smtClean="0">
                <a:latin typeface="Trebuchet MS" panose="020B0703020202090204" pitchFamily="34" charset="0"/>
              </a:rPr>
              <a:t>Formazione</a:t>
            </a:r>
            <a:r>
              <a:rPr lang="it-IT" sz="1600" dirty="0" smtClean="0">
                <a:latin typeface="Trebuchet MS" panose="020B0703020202090204" pitchFamily="34" charset="0"/>
              </a:rPr>
              <a:t>-SIPEM</a:t>
            </a:r>
            <a:r>
              <a:rPr sz="1600" dirty="0" smtClean="0">
                <a:latin typeface="Trebuchet MS" panose="020B0703020202090204" pitchFamily="34" charset="0"/>
              </a:rPr>
              <a:t>)</a:t>
            </a:r>
            <a:endParaRPr sz="1600" dirty="0">
              <a:latin typeface="Trebuchet MS" panose="020B0703020202090204" pitchFamily="34" charset="0"/>
            </a:endParaRPr>
          </a:p>
        </p:txBody>
      </p:sp>
      <p:sp>
        <p:nvSpPr>
          <p:cNvPr id="139" name="Piersante Sestini…"/>
          <p:cNvSpPr/>
          <p:nvPr/>
        </p:nvSpPr>
        <p:spPr>
          <a:xfrm>
            <a:off x="9897876" y="3164736"/>
            <a:ext cx="212247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sz="1600" dirty="0" err="1">
                <a:latin typeface="Trebuchet MS" panose="020B0703020202090204" pitchFamily="34" charset="0"/>
              </a:rPr>
              <a:t>Piersante</a:t>
            </a:r>
            <a:r>
              <a:rPr sz="1600" dirty="0">
                <a:latin typeface="Trebuchet MS" panose="020B0703020202090204" pitchFamily="34" charset="0"/>
              </a:rPr>
              <a:t> </a:t>
            </a:r>
            <a:r>
              <a:rPr sz="1600" dirty="0" err="1">
                <a:latin typeface="Trebuchet MS" panose="020B0703020202090204" pitchFamily="34" charset="0"/>
              </a:rPr>
              <a:t>Sestini</a:t>
            </a:r>
            <a:endParaRPr sz="1600" dirty="0">
              <a:latin typeface="Trebuchet MS" panose="020B0703020202090204" pitchFamily="34" charset="0"/>
            </a:endParaRPr>
          </a:p>
          <a:p>
            <a:pPr algn="ctr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600" dirty="0">
                <a:latin typeface="Trebuchet MS" panose="020B0703020202090204" pitchFamily="34" charset="0"/>
              </a:rPr>
              <a:t> (Prof. di </a:t>
            </a:r>
            <a:r>
              <a:rPr sz="1600" dirty="0" smtClean="0">
                <a:latin typeface="Trebuchet MS" panose="020B0703020202090204" pitchFamily="34" charset="0"/>
              </a:rPr>
              <a:t>Pneumologia</a:t>
            </a:r>
            <a:endParaRPr lang="it-IT" sz="1600" dirty="0" smtClean="0">
              <a:latin typeface="Trebuchet MS" panose="020B0703020202090204" pitchFamily="34" charset="0"/>
            </a:endParaRPr>
          </a:p>
          <a:p>
            <a:pPr algn="ctr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 smtClean="0">
                <a:latin typeface="Trebuchet MS" panose="020B0703020202090204" pitchFamily="34" charset="0"/>
              </a:rPr>
              <a:t>SIPEM</a:t>
            </a:r>
            <a:r>
              <a:rPr sz="1600" dirty="0" smtClean="0">
                <a:latin typeface="Trebuchet MS" panose="020B0703020202090204" pitchFamily="34" charset="0"/>
              </a:rPr>
              <a:t>)</a:t>
            </a:r>
            <a:endParaRPr sz="1600" dirty="0">
              <a:latin typeface="Trebuchet MS" panose="020B0703020202090204" pitchFamily="34" charset="0"/>
            </a:endParaRPr>
          </a:p>
        </p:txBody>
      </p:sp>
      <p:sp>
        <p:nvSpPr>
          <p:cNvPr id="140" name="Giulia Bartalucci…"/>
          <p:cNvSpPr/>
          <p:nvPr/>
        </p:nvSpPr>
        <p:spPr>
          <a:xfrm>
            <a:off x="7077474" y="6158535"/>
            <a:ext cx="252052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sz="1600" dirty="0">
                <a:latin typeface="Trebuchet MS" panose="020B0703020202090204" pitchFamily="34" charset="0"/>
              </a:rPr>
              <a:t>Giulia </a:t>
            </a:r>
            <a:r>
              <a:rPr sz="1600" dirty="0" err="1">
                <a:latin typeface="Trebuchet MS" panose="020B0703020202090204" pitchFamily="34" charset="0"/>
              </a:rPr>
              <a:t>Bartalucci</a:t>
            </a:r>
            <a:endParaRPr sz="1600" dirty="0">
              <a:latin typeface="Trebuchet MS" panose="020B0703020202090204" pitchFamily="34" charset="0"/>
            </a:endParaRPr>
          </a:p>
          <a:p>
            <a:pPr algn="ctr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600" dirty="0">
                <a:latin typeface="Trebuchet MS" panose="020B0703020202090204" pitchFamily="34" charset="0"/>
              </a:rPr>
              <a:t>(</a:t>
            </a:r>
            <a:r>
              <a:rPr sz="1600" dirty="0" err="1">
                <a:latin typeface="Trebuchet MS" panose="020B0703020202090204" pitchFamily="34" charset="0"/>
              </a:rPr>
              <a:t>Specialista</a:t>
            </a:r>
            <a:r>
              <a:rPr sz="1600" dirty="0">
                <a:latin typeface="Trebuchet MS" panose="020B0703020202090204" pitchFamily="34" charset="0"/>
              </a:rPr>
              <a:t> in </a:t>
            </a:r>
            <a:r>
              <a:rPr sz="1600" dirty="0" err="1">
                <a:latin typeface="Trebuchet MS" panose="020B0703020202090204" pitchFamily="34" charset="0"/>
              </a:rPr>
              <a:t>Ematologia</a:t>
            </a:r>
            <a:r>
              <a:rPr sz="1600" dirty="0"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141" name="Chiara Riforgiato…"/>
          <p:cNvSpPr/>
          <p:nvPr/>
        </p:nvSpPr>
        <p:spPr>
          <a:xfrm>
            <a:off x="473205" y="5811399"/>
            <a:ext cx="2591054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sz="1600" dirty="0">
                <a:latin typeface="Trebuchet MS" panose="020B0703020202090204" pitchFamily="34" charset="0"/>
              </a:rPr>
              <a:t>Chiara </a:t>
            </a:r>
            <a:r>
              <a:rPr sz="1600" dirty="0" err="1">
                <a:latin typeface="Trebuchet MS" panose="020B0703020202090204" pitchFamily="34" charset="0"/>
              </a:rPr>
              <a:t>Riforgiato</a:t>
            </a:r>
            <a:endParaRPr sz="1600" dirty="0">
              <a:latin typeface="Trebuchet MS" panose="020B0703020202090204" pitchFamily="34" charset="0"/>
            </a:endParaRPr>
          </a:p>
          <a:p>
            <a:pPr algn="ctr"/>
            <a:r>
              <a:rPr sz="1600" dirty="0">
                <a:latin typeface="Trebuchet MS" panose="020B0703020202090204" pitchFamily="34" charset="0"/>
                <a:ea typeface="Helvetica Neue Light"/>
                <a:cs typeface="Helvetica Neue Light"/>
                <a:sym typeface="Helvetica Neue Light"/>
              </a:rPr>
              <a:t>(</a:t>
            </a:r>
            <a:r>
              <a:rPr sz="1600" dirty="0" err="1">
                <a:latin typeface="Trebuchet MS" panose="020B0703020202090204" pitchFamily="34" charset="0"/>
                <a:ea typeface="Helvetica Neue Light"/>
                <a:cs typeface="Helvetica Neue Light"/>
                <a:sym typeface="Helvetica Neue Light"/>
              </a:rPr>
              <a:t>Specializzanda</a:t>
            </a:r>
            <a:r>
              <a:rPr sz="1600" dirty="0">
                <a:latin typeface="Trebuchet MS" panose="020B0703020202090204" pitchFamily="34" charset="0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sz="1600" dirty="0" err="1">
                <a:latin typeface="Trebuchet MS" panose="020B0703020202090204" pitchFamily="34" charset="0"/>
                <a:ea typeface="Helvetica Neue Light"/>
                <a:cs typeface="Helvetica Neue Light"/>
                <a:sym typeface="Helvetica Neue Light"/>
              </a:rPr>
              <a:t>Anestesia</a:t>
            </a:r>
            <a:r>
              <a:rPr sz="1600" dirty="0">
                <a:latin typeface="Trebuchet MS" panose="020B0703020202090204" pitchFamily="34" charset="0"/>
                <a:ea typeface="Helvetica Neue Light"/>
                <a:cs typeface="Helvetica Neue Light"/>
                <a:sym typeface="Helvetica Neue Light"/>
              </a:rPr>
              <a:t> e </a:t>
            </a:r>
          </a:p>
          <a:p>
            <a:pPr algn="ctr"/>
            <a:r>
              <a:rPr sz="1600" dirty="0" err="1">
                <a:latin typeface="Trebuchet MS" panose="020B0703020202090204" pitchFamily="34" charset="0"/>
                <a:ea typeface="Helvetica Neue Light"/>
                <a:cs typeface="Helvetica Neue Light"/>
                <a:sym typeface="Helvetica Neue Light"/>
              </a:rPr>
              <a:t>Rianimazione</a:t>
            </a:r>
            <a:r>
              <a:rPr sz="1600" dirty="0">
                <a:latin typeface="Trebuchet MS" panose="020B0703020202090204" pitchFamily="34" charset="0"/>
                <a:ea typeface="Helvetica Neue Light"/>
                <a:cs typeface="Helvetica Neue Light"/>
                <a:sym typeface="Helvetica Neue Light"/>
              </a:rPr>
              <a:t>)</a:t>
            </a:r>
            <a:r>
              <a:rPr sz="16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142" name="Stefano Sartini…"/>
          <p:cNvSpPr/>
          <p:nvPr/>
        </p:nvSpPr>
        <p:spPr>
          <a:xfrm>
            <a:off x="9879012" y="5811399"/>
            <a:ext cx="2236089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sz="1600" dirty="0">
                <a:latin typeface="Trebuchet MS" panose="020B0703020202090204" pitchFamily="34" charset="0"/>
              </a:rPr>
              <a:t>Stefano </a:t>
            </a:r>
            <a:r>
              <a:rPr sz="1600" dirty="0" err="1">
                <a:latin typeface="Trebuchet MS" panose="020B0703020202090204" pitchFamily="34" charset="0"/>
              </a:rPr>
              <a:t>Sartini</a:t>
            </a:r>
            <a:endParaRPr sz="1600" dirty="0">
              <a:latin typeface="Trebuchet MS" panose="020B0703020202090204" pitchFamily="34" charset="0"/>
            </a:endParaRPr>
          </a:p>
          <a:p>
            <a:pPr algn="ctr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600" dirty="0">
                <a:latin typeface="Trebuchet MS" panose="020B0703020202090204" pitchFamily="34" charset="0"/>
              </a:rPr>
              <a:t>(</a:t>
            </a:r>
            <a:r>
              <a:rPr sz="1600" dirty="0" err="1">
                <a:latin typeface="Trebuchet MS" panose="020B0703020202090204" pitchFamily="34" charset="0"/>
              </a:rPr>
              <a:t>Specialista</a:t>
            </a:r>
            <a:r>
              <a:rPr sz="1600" dirty="0">
                <a:latin typeface="Trebuchet MS" panose="020B0703020202090204" pitchFamily="34" charset="0"/>
              </a:rPr>
              <a:t> in </a:t>
            </a:r>
            <a:r>
              <a:rPr sz="1600" dirty="0" err="1">
                <a:latin typeface="Trebuchet MS" panose="020B0703020202090204" pitchFamily="34" charset="0"/>
              </a:rPr>
              <a:t>Medicina</a:t>
            </a:r>
            <a:r>
              <a:rPr sz="1600" dirty="0">
                <a:latin typeface="Trebuchet MS" panose="020B0703020202090204" pitchFamily="34" charset="0"/>
              </a:rPr>
              <a:t> </a:t>
            </a:r>
          </a:p>
          <a:p>
            <a:pPr algn="ctr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600" dirty="0" err="1">
                <a:latin typeface="Trebuchet MS" panose="020B0703020202090204" pitchFamily="34" charset="0"/>
              </a:rPr>
              <a:t>d’Emergenza-Urgenza</a:t>
            </a:r>
            <a:r>
              <a:rPr sz="1600" dirty="0">
                <a:latin typeface="Trebuchet MS" panose="020B0703020202090204" pitchFamily="34" charset="0"/>
              </a:rPr>
              <a:t>)</a:t>
            </a:r>
          </a:p>
        </p:txBody>
      </p:sp>
      <p:grpSp>
        <p:nvGrpSpPr>
          <p:cNvPr id="145" name="amore.jpg"/>
          <p:cNvGrpSpPr/>
          <p:nvPr/>
        </p:nvGrpSpPr>
        <p:grpSpPr>
          <a:xfrm>
            <a:off x="3655856" y="751486"/>
            <a:ext cx="1973329" cy="2026906"/>
            <a:chOff x="0" y="0"/>
            <a:chExt cx="2806510" cy="2882710"/>
          </a:xfrm>
        </p:grpSpPr>
        <p:pic>
          <p:nvPicPr>
            <p:cNvPr id="144" name="amore.jpg" descr="amore.jp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7000" y="88900"/>
              <a:ext cx="2552511" cy="25525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3" name="amore.jpg" descr="amore.jpg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2806511" cy="2882711"/>
            </a:xfrm>
            <a:prstGeom prst="rect">
              <a:avLst/>
            </a:prstGeom>
            <a:effectLst/>
          </p:spPr>
        </p:pic>
      </p:grpSp>
      <p:sp>
        <p:nvSpPr>
          <p:cNvPr id="146" name="Mario Amore…"/>
          <p:cNvSpPr/>
          <p:nvPr/>
        </p:nvSpPr>
        <p:spPr>
          <a:xfrm>
            <a:off x="3411326" y="2611355"/>
            <a:ext cx="2467924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sz="1600" dirty="0">
                <a:latin typeface="Trebuchet MS" panose="020B0703020202090204" pitchFamily="34" charset="0"/>
              </a:rPr>
              <a:t>Mario Amore</a:t>
            </a:r>
          </a:p>
          <a:p>
            <a:pPr algn="ctr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600" dirty="0">
                <a:latin typeface="Trebuchet MS" panose="020B0703020202090204" pitchFamily="34" charset="0"/>
              </a:rPr>
              <a:t> (Prof. di Psichiatria</a:t>
            </a:r>
            <a:r>
              <a:rPr sz="1600" dirty="0" smtClean="0">
                <a:latin typeface="Trebuchet MS" panose="020B0703020202090204" pitchFamily="34" charset="0"/>
              </a:rPr>
              <a:t>)</a:t>
            </a:r>
            <a:endParaRPr lang="it-IT" sz="1600" dirty="0" smtClean="0">
              <a:latin typeface="Trebuchet MS" panose="020B0703020202090204" pitchFamily="34" charset="0"/>
            </a:endParaRPr>
          </a:p>
          <a:p>
            <a:pPr algn="ctr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 smtClean="0">
                <a:latin typeface="Trebuchet MS" panose="020B0703020202090204" pitchFamily="34" charset="0"/>
              </a:rPr>
              <a:t>Osservatorio Nazionale </a:t>
            </a:r>
          </a:p>
          <a:p>
            <a:pPr algn="ctr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 smtClean="0">
                <a:latin typeface="Trebuchet MS" panose="020B0703020202090204" pitchFamily="34" charset="0"/>
              </a:rPr>
              <a:t>Scuole di Specializzazione</a:t>
            </a:r>
            <a:endParaRPr sz="1600" dirty="0">
              <a:latin typeface="Trebuchet MS" panose="020B070302020209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76754A9-4BE3-4642-8EF3-53B96282F9C7}"/>
              </a:ext>
            </a:extLst>
          </p:cNvPr>
          <p:cNvSpPr txBox="1"/>
          <p:nvPr/>
        </p:nvSpPr>
        <p:spPr>
          <a:xfrm>
            <a:off x="3910611" y="6088377"/>
            <a:ext cx="171407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703020202090204" pitchFamily="34" charset="0"/>
                <a:sym typeface="Calibri"/>
              </a:rPr>
              <a:t>Fabrizio Consorti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dirty="0">
                <a:latin typeface="Trebuchet MS" panose="020B0703020202090204" pitchFamily="34" charset="0"/>
              </a:rPr>
              <a:t>(Prof. Chirurgia </a:t>
            </a:r>
            <a:r>
              <a:rPr lang="it-IT" sz="1600" dirty="0" smtClean="0">
                <a:latin typeface="Trebuchet MS" panose="020B0703020202090204" pitchFamily="34" charset="0"/>
              </a:rPr>
              <a:t>Generale-SIPEM)</a:t>
            </a:r>
            <a:endParaRPr kumimoji="0" lang="it-IT" sz="1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anose="020B0703020202090204" pitchFamily="34" charset="0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4E278A1-0E81-0449-A1F0-87239B7F23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97885" y="3668376"/>
            <a:ext cx="1949132" cy="2569310"/>
          </a:xfrm>
          <a:prstGeom prst="rect">
            <a:avLst/>
          </a:prstGeom>
        </p:spPr>
      </p:pic>
      <p:pic>
        <p:nvPicPr>
          <p:cNvPr id="29" name="Rakesh.jpg" descr="Rakesh.jp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079281" y="813994"/>
            <a:ext cx="1568702" cy="2209439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0" name="Patel Rakesh…"/>
          <p:cNvSpPr txBox="1"/>
          <p:nvPr/>
        </p:nvSpPr>
        <p:spPr>
          <a:xfrm>
            <a:off x="5847017" y="3196890"/>
            <a:ext cx="403199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15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Patel Rakesh</a:t>
            </a:r>
          </a:p>
          <a:p>
            <a:pPr algn="ctr" defTabSz="584200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Prof. of Medical Education</a:t>
            </a:r>
          </a:p>
          <a:p>
            <a:pPr algn="ctr" defTabSz="584200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and </a:t>
            </a:r>
            <a:r>
              <a:rPr lang="it-IT" dirty="0"/>
              <a:t>Consultant </a:t>
            </a:r>
            <a:r>
              <a:rPr dirty="0"/>
              <a:t>Nephrologist</a:t>
            </a:r>
          </a:p>
          <a:p>
            <a:pPr algn="ctr" defTabSz="584200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University of Nottingham (UK)</a:t>
            </a:r>
          </a:p>
        </p:txBody>
      </p:sp>
    </p:spTree>
    <p:extLst>
      <p:ext uri="{BB962C8B-B14F-4D97-AF65-F5344CB8AC3E}">
        <p14:creationId xmlns:p14="http://schemas.microsoft.com/office/powerpoint/2010/main" val="110455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 advAuto="0"/>
      <p:bldP spid="128" grpId="0" animBg="1" advAuto="0"/>
      <p:bldP spid="131" grpId="0" animBg="1" advAuto="0"/>
      <p:bldP spid="134" grpId="0" animBg="1" advAuto="0"/>
      <p:bldP spid="137" grpId="0" animBg="1" advAuto="0"/>
      <p:bldP spid="138" grpId="0" animBg="1" advAuto="0"/>
      <p:bldP spid="139" grpId="0" animBg="1" advAuto="0"/>
      <p:bldP spid="140" grpId="0" animBg="1" advAuto="0"/>
      <p:bldP spid="141" grpId="0" animBg="1" advAuto="0"/>
      <p:bldP spid="142" grpId="0" animBg="1" advAuto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B911FCA-8B6B-1843-9B85-FB8EEC08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8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Fasi del </a:t>
            </a:r>
            <a:r>
              <a:rPr lang="it-IT" b="1" dirty="0" smtClean="0"/>
              <a:t>progetto:</a:t>
            </a:r>
            <a:br>
              <a:rPr lang="it-IT" b="1" dirty="0" smtClean="0"/>
            </a:br>
            <a:r>
              <a:rPr lang="it-IT" b="1" dirty="0" smtClean="0"/>
              <a:t>DEFINIZIONE DEL FRAMEWORK</a:t>
            </a:r>
            <a:r>
              <a:rPr lang="it-IT" b="1" dirty="0" smtClean="0"/>
              <a:t> </a:t>
            </a:r>
            <a:r>
              <a:rPr lang="it-IT" dirty="0"/>
              <a:t/>
            </a:r>
            <a:br>
              <a:rPr lang="it-IT" dirty="0"/>
            </a:br>
            <a:endParaRPr lang="it-IT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AE4F139-4F52-5140-9773-86DB98AB2446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23" y="230188"/>
            <a:ext cx="998954" cy="1357044"/>
          </a:xfrm>
          <a:prstGeom prst="rect">
            <a:avLst/>
          </a:prstGeom>
        </p:spPr>
      </p:pic>
      <p:pic>
        <p:nvPicPr>
          <p:cNvPr id="5" name="Picture 4" descr="Gruppo tecnic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420" y="3259895"/>
            <a:ext cx="2698579" cy="359810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87753" y="4224776"/>
            <a:ext cx="6039860" cy="2509307"/>
          </a:xfrm>
          <a:prstGeom prst="wedgeEllipseCallout">
            <a:avLst>
              <a:gd name="adj1" fmla="val 91337"/>
              <a:gd name="adj2" fmla="val -286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“Chi </a:t>
            </a:r>
            <a:r>
              <a:rPr lang="en-US" sz="2800" dirty="0" err="1" smtClean="0"/>
              <a:t>è</a:t>
            </a:r>
            <a:r>
              <a:rPr lang="en-US" sz="2800" dirty="0" smtClean="0"/>
              <a:t>” lo </a:t>
            </a:r>
            <a:r>
              <a:rPr lang="en-US" sz="2800" dirty="0" err="1" smtClean="0"/>
              <a:t>Specialista</a:t>
            </a:r>
            <a:r>
              <a:rPr lang="en-US" sz="2800" dirty="0" smtClean="0"/>
              <a:t> in </a:t>
            </a:r>
            <a:r>
              <a:rPr lang="en-US" sz="2800" dirty="0" err="1" smtClean="0"/>
              <a:t>Medicina</a:t>
            </a:r>
            <a:r>
              <a:rPr lang="en-US" sz="2800" dirty="0" smtClean="0"/>
              <a:t> </a:t>
            </a:r>
            <a:r>
              <a:rPr lang="en-US" sz="2800" dirty="0" err="1" smtClean="0"/>
              <a:t>d’Emergenza-Urgenza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Oval Callout 8"/>
          <p:cNvSpPr/>
          <p:nvPr/>
        </p:nvSpPr>
        <p:spPr>
          <a:xfrm>
            <a:off x="6488978" y="1122339"/>
            <a:ext cx="4522152" cy="2184026"/>
          </a:xfrm>
          <a:prstGeom prst="wedgeEllipseCallout">
            <a:avLst>
              <a:gd name="adj1" fmla="val 19215"/>
              <a:gd name="adj2" fmla="val 770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quale </a:t>
            </a:r>
            <a:r>
              <a:rPr lang="en-US" sz="2800" dirty="0" err="1" smtClean="0"/>
              <a:t>contesto</a:t>
            </a:r>
            <a:r>
              <a:rPr lang="en-US" sz="2800" dirty="0" smtClean="0"/>
              <a:t> opera?</a:t>
            </a:r>
            <a:endParaRPr lang="en-US" sz="2800" dirty="0"/>
          </a:p>
        </p:txBody>
      </p:sp>
      <p:sp>
        <p:nvSpPr>
          <p:cNvPr id="10" name="Oval Callout 9"/>
          <p:cNvSpPr/>
          <p:nvPr/>
        </p:nvSpPr>
        <p:spPr>
          <a:xfrm>
            <a:off x="187753" y="1308420"/>
            <a:ext cx="6039860" cy="2509307"/>
          </a:xfrm>
          <a:prstGeom prst="wedgeEllipseCallout">
            <a:avLst>
              <a:gd name="adj1" fmla="val 80824"/>
              <a:gd name="adj2" fmla="val 645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</a:t>
            </a:r>
            <a:r>
              <a:rPr lang="en-US" sz="2800" dirty="0" err="1" smtClean="0"/>
              <a:t>quali</a:t>
            </a:r>
            <a:r>
              <a:rPr lang="en-US" sz="2800" dirty="0" smtClean="0"/>
              <a:t> “</a:t>
            </a:r>
            <a:r>
              <a:rPr lang="en-US" sz="2800" dirty="0" err="1" smtClean="0"/>
              <a:t>bisogni</a:t>
            </a:r>
            <a:r>
              <a:rPr lang="en-US" sz="2800" dirty="0" smtClean="0"/>
              <a:t> di salute” </a:t>
            </a:r>
            <a:r>
              <a:rPr lang="en-US" sz="2800" dirty="0" err="1" smtClean="0"/>
              <a:t>deve</a:t>
            </a:r>
            <a:r>
              <a:rPr lang="en-US" sz="2800" dirty="0" smtClean="0"/>
              <a:t> </a:t>
            </a:r>
            <a:r>
              <a:rPr lang="en-US" sz="2800" dirty="0" err="1" smtClean="0"/>
              <a:t>rispondere</a:t>
            </a:r>
            <a:r>
              <a:rPr lang="en-US" sz="2800" dirty="0" smtClean="0"/>
              <a:t> lo </a:t>
            </a:r>
            <a:r>
              <a:rPr lang="en-US" sz="2800" dirty="0" err="1" smtClean="0"/>
              <a:t>Specialista</a:t>
            </a:r>
            <a:r>
              <a:rPr lang="en-US" sz="2800" dirty="0" smtClean="0"/>
              <a:t> in </a:t>
            </a:r>
            <a:r>
              <a:rPr lang="en-US" sz="2800" dirty="0" err="1" smtClean="0"/>
              <a:t>Medicina</a:t>
            </a:r>
            <a:r>
              <a:rPr lang="en-US" sz="2800" dirty="0" smtClean="0"/>
              <a:t> </a:t>
            </a:r>
            <a:r>
              <a:rPr lang="en-US" sz="2800" dirty="0" err="1" smtClean="0"/>
              <a:t>d’Emergenza-Urgenza</a:t>
            </a:r>
            <a:r>
              <a:rPr lang="en-US" sz="2800" dirty="0" smtClean="0"/>
              <a:t>(MEU)?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272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B911FCA-8B6B-1843-9B85-FB8EEC08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8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Fasi del </a:t>
            </a:r>
            <a:r>
              <a:rPr lang="it-IT" b="1" dirty="0" smtClean="0"/>
              <a:t>progetto:</a:t>
            </a:r>
            <a:br>
              <a:rPr lang="it-IT" b="1" dirty="0" smtClean="0"/>
            </a:br>
            <a:r>
              <a:rPr lang="it-IT" b="1" dirty="0" smtClean="0"/>
              <a:t>DEFINIZIONE DEL FRAMEWORK</a:t>
            </a:r>
            <a:r>
              <a:rPr lang="it-IT" b="1" dirty="0" smtClean="0"/>
              <a:t> </a:t>
            </a:r>
            <a:r>
              <a:rPr lang="it-IT" dirty="0"/>
              <a:t/>
            </a:r>
            <a:br>
              <a:rPr lang="it-IT" dirty="0"/>
            </a:br>
            <a:endParaRPr lang="it-IT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AE4F139-4F52-5140-9773-86DB98AB2446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23" y="230188"/>
            <a:ext cx="998954" cy="1357044"/>
          </a:xfrm>
          <a:prstGeom prst="rect">
            <a:avLst/>
          </a:prstGeom>
        </p:spPr>
      </p:pic>
      <p:pic>
        <p:nvPicPr>
          <p:cNvPr id="5" name="Picture 4" descr="Gruppo tecnic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420" y="3259895"/>
            <a:ext cx="2698579" cy="359810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803115" y="3507936"/>
            <a:ext cx="3424498" cy="1808405"/>
          </a:xfrm>
          <a:prstGeom prst="wedgeEllipseCallout">
            <a:avLst>
              <a:gd name="adj1" fmla="val 99477"/>
              <a:gd name="adj2" fmla="val -12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Come INSEGNARLE?</a:t>
            </a:r>
            <a:endParaRPr lang="en-US" sz="2800" dirty="0"/>
          </a:p>
        </p:txBody>
      </p:sp>
      <p:sp>
        <p:nvSpPr>
          <p:cNvPr id="9" name="Oval Callout 8"/>
          <p:cNvSpPr/>
          <p:nvPr/>
        </p:nvSpPr>
        <p:spPr>
          <a:xfrm>
            <a:off x="6549471" y="1408149"/>
            <a:ext cx="3510571" cy="1408654"/>
          </a:xfrm>
          <a:prstGeom prst="wedgeEllipseCallout">
            <a:avLst>
              <a:gd name="adj1" fmla="val 40448"/>
              <a:gd name="adj2" fmla="val 614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Come ACQUISIRLE?</a:t>
            </a:r>
            <a:endParaRPr lang="en-US" sz="2800" dirty="0"/>
          </a:p>
        </p:txBody>
      </p:sp>
      <p:sp>
        <p:nvSpPr>
          <p:cNvPr id="10" name="Oval Callout 9"/>
          <p:cNvSpPr/>
          <p:nvPr/>
        </p:nvSpPr>
        <p:spPr>
          <a:xfrm>
            <a:off x="187753" y="1153524"/>
            <a:ext cx="6039860" cy="2509307"/>
          </a:xfrm>
          <a:prstGeom prst="wedgeEllipseCallout">
            <a:avLst>
              <a:gd name="adj1" fmla="val 86209"/>
              <a:gd name="adj2" fmla="val 503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Quali</a:t>
            </a:r>
            <a:r>
              <a:rPr lang="en-US" sz="3200" dirty="0" smtClean="0"/>
              <a:t> </a:t>
            </a:r>
            <a:r>
              <a:rPr lang="en-US" sz="3200" b="1" u="sng" dirty="0" smtClean="0"/>
              <a:t>COMPETENZE</a:t>
            </a:r>
            <a:r>
              <a:rPr lang="en-US" sz="3200" dirty="0" smtClean="0"/>
              <a:t> </a:t>
            </a:r>
            <a:r>
              <a:rPr lang="en-US" sz="3200" dirty="0" err="1" smtClean="0"/>
              <a:t>deve</a:t>
            </a:r>
            <a:r>
              <a:rPr lang="en-US" sz="3200" dirty="0" smtClean="0"/>
              <a:t> </a:t>
            </a:r>
            <a:r>
              <a:rPr lang="en-US" sz="3200" dirty="0" err="1" smtClean="0"/>
              <a:t>avere</a:t>
            </a:r>
            <a:r>
              <a:rPr lang="en-US" sz="3200" dirty="0" smtClean="0"/>
              <a:t> per </a:t>
            </a:r>
            <a:r>
              <a:rPr lang="en-US" sz="3200" dirty="0" err="1" smtClean="0"/>
              <a:t>rispondere</a:t>
            </a:r>
            <a:r>
              <a:rPr lang="en-US" sz="3200" dirty="0" smtClean="0"/>
              <a:t> a </a:t>
            </a:r>
            <a:r>
              <a:rPr lang="en-US" sz="3200" dirty="0" err="1" smtClean="0"/>
              <a:t>quei</a:t>
            </a:r>
            <a:r>
              <a:rPr lang="en-US" sz="3200" dirty="0" smtClean="0"/>
              <a:t> </a:t>
            </a:r>
            <a:r>
              <a:rPr lang="en-US" sz="3200" dirty="0" err="1" smtClean="0"/>
              <a:t>bisogni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8" name="Oval Callout 7"/>
          <p:cNvSpPr/>
          <p:nvPr/>
        </p:nvSpPr>
        <p:spPr>
          <a:xfrm>
            <a:off x="369216" y="5037529"/>
            <a:ext cx="3424498" cy="1808405"/>
          </a:xfrm>
          <a:prstGeom prst="wedgeEllipseCallout">
            <a:avLst>
              <a:gd name="adj1" fmla="val 181784"/>
              <a:gd name="adj2" fmla="val -577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Come VALUTARLE?</a:t>
            </a:r>
            <a:endParaRPr lang="en-US" sz="2800" dirty="0"/>
          </a:p>
        </p:txBody>
      </p:sp>
      <p:sp>
        <p:nvSpPr>
          <p:cNvPr id="11" name="Oval Callout 10"/>
          <p:cNvSpPr/>
          <p:nvPr/>
        </p:nvSpPr>
        <p:spPr>
          <a:xfrm>
            <a:off x="4880259" y="5037529"/>
            <a:ext cx="3424498" cy="1808405"/>
          </a:xfrm>
          <a:prstGeom prst="wedgeEllipseCallout">
            <a:avLst>
              <a:gd name="adj1" fmla="val 91337"/>
              <a:gd name="adj2" fmla="val -286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quale CONTESTO?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232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xmlns="" id="{B32229AC-B362-834C-9606-A4B81BC7E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090" y="159880"/>
            <a:ext cx="8951382" cy="6636160"/>
          </a:xfrm>
        </p:spPr>
      </p:pic>
      <p:pic>
        <p:nvPicPr>
          <p:cNvPr id="4" name="Immagine 3" descr="Immagine 3">
            <a:extLst>
              <a:ext uri="{FF2B5EF4-FFF2-40B4-BE49-F238E27FC236}">
                <a16:creationId xmlns:a16="http://schemas.microsoft.com/office/drawing/2014/main" xmlns="" id="{54ECEB47-FF2F-4D44-A422-9E761E29B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019" y="449513"/>
            <a:ext cx="895132" cy="116776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olded Corner 2"/>
          <p:cNvSpPr/>
          <p:nvPr/>
        </p:nvSpPr>
        <p:spPr>
          <a:xfrm>
            <a:off x="7495621" y="159880"/>
            <a:ext cx="4537639" cy="3511144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FRAMEWORK UGUALE </a:t>
            </a:r>
          </a:p>
          <a:p>
            <a:pPr algn="ctr"/>
            <a:r>
              <a:rPr lang="en-US" sz="4400" dirty="0" smtClean="0"/>
              <a:t>PER TUTTE LE SCUOLE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5385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xmlns="" id="{F3256177-9DFA-984B-8834-AED21650B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57" b="5154"/>
          <a:stretch/>
        </p:blipFill>
        <p:spPr>
          <a:xfrm>
            <a:off x="1468073" y="0"/>
            <a:ext cx="9367799" cy="6858000"/>
          </a:xfrm>
        </p:spPr>
      </p:pic>
      <p:pic>
        <p:nvPicPr>
          <p:cNvPr id="4" name="Immagine 3" descr="Immagine 3">
            <a:extLst>
              <a:ext uri="{FF2B5EF4-FFF2-40B4-BE49-F238E27FC236}">
                <a16:creationId xmlns:a16="http://schemas.microsoft.com/office/drawing/2014/main" xmlns="" id="{54ECEB47-FF2F-4D44-A422-9E761E29B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019" y="449513"/>
            <a:ext cx="895132" cy="116776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lded Corner 5"/>
          <p:cNvSpPr/>
          <p:nvPr/>
        </p:nvSpPr>
        <p:spPr>
          <a:xfrm>
            <a:off x="7495621" y="3180343"/>
            <a:ext cx="4537639" cy="3511144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FRAMEWORK UGUALE </a:t>
            </a:r>
          </a:p>
          <a:p>
            <a:pPr algn="ctr"/>
            <a:r>
              <a:rPr lang="en-US" sz="4400" dirty="0" smtClean="0"/>
              <a:t>PER TUTTE LE SCUOLE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9380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83958533"/>
              </p:ext>
            </p:extLst>
          </p:nvPr>
        </p:nvGraphicFramePr>
        <p:xfrm>
          <a:off x="-1509423" y="107702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618090917"/>
              </p:ext>
            </p:extLst>
          </p:nvPr>
        </p:nvGraphicFramePr>
        <p:xfrm>
          <a:off x="5289163" y="1125251"/>
          <a:ext cx="6902838" cy="559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xmlns="" id="{AB911FCA-8B6B-1843-9B85-FB8EEC0858B5}"/>
              </a:ext>
            </a:extLst>
          </p:cNvPr>
          <p:cNvSpPr txBox="1">
            <a:spLocks/>
          </p:cNvSpPr>
          <p:nvPr/>
        </p:nvSpPr>
        <p:spPr>
          <a:xfrm>
            <a:off x="838200" y="825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Fasi del progetto: </a:t>
            </a:r>
          </a:p>
          <a:p>
            <a:pPr algn="ctr"/>
            <a:r>
              <a:rPr lang="it-IT" b="1" dirty="0" smtClean="0"/>
              <a:t>OTTOBRE 2017-FEBBRAIO 2018</a:t>
            </a:r>
            <a:br>
              <a:rPr lang="it-IT" b="1" dirty="0" smtClean="0"/>
            </a:br>
            <a:endParaRPr lang="it-IT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482079" y="4404552"/>
            <a:ext cx="2427549" cy="16075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9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C3F4A2-C277-1341-924D-A228A5162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2C3F4A2-C277-1341-924D-A228A5162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3B528-7013-254F-88CF-76A099FC5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A13B528-7013-254F-88CF-76A099FC5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EA9DFB-7953-3340-9018-AE0A157F1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9EA9DFB-7953-3340-9018-AE0A157F1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673B40-5959-524F-AB1D-D5780D8F6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D4673B40-5959-524F-AB1D-D5780D8F6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030B71-E110-3D49-BDD9-D3C6E5ECF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EB030B71-E110-3D49-BDD9-D3C6E5ECF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989E15-A732-364A-BF0E-728AED5D4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38989E15-A732-364A-BF0E-728AED5D4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CA313F-0882-854A-B2C8-54A868425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AECA313F-0882-854A-B2C8-54A868425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7D29BA-87B9-7043-B667-B76DB0CC5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A17D29BA-87B9-7043-B667-B76DB0CC5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CE6C8B-2C1C-9041-919D-B19EC86C3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ACCE6C8B-2C1C-9041-919D-B19EC86C3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1166A1-88E5-6344-B4DC-54B6CAC2A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311166A1-88E5-6344-B4DC-54B6CAC2A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6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AFF47F6-BC60-6341-891F-1D129B56BA55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23" y="230188"/>
            <a:ext cx="998954" cy="1357044"/>
          </a:xfrm>
          <a:prstGeom prst="rect">
            <a:avLst/>
          </a:prstGeom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xmlns="" id="{3C1D37B9-D3F0-FA42-8374-8F7C7B8CAFBC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1" y="230188"/>
            <a:ext cx="998954" cy="1357044"/>
          </a:xfrm>
          <a:prstGeom prst="rect">
            <a:avLst/>
          </a:prstGeom>
        </p:spPr>
      </p:pic>
      <p:pic>
        <p:nvPicPr>
          <p:cNvPr id="7" name="Picture 6" descr="EuSE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8" y="4584034"/>
            <a:ext cx="12009222" cy="2211134"/>
          </a:xfrm>
          <a:prstGeom prst="rect">
            <a:avLst/>
          </a:prstGeom>
        </p:spPr>
      </p:pic>
      <p:pic>
        <p:nvPicPr>
          <p:cNvPr id="8" name="Picture 7" descr="Ordinament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" y="190500"/>
            <a:ext cx="11735380" cy="1002195"/>
          </a:xfrm>
          <a:prstGeom prst="rect">
            <a:avLst/>
          </a:prstGeom>
        </p:spPr>
      </p:pic>
      <p:pic>
        <p:nvPicPr>
          <p:cNvPr id="9" name="Picture 8" descr="ACEM_Au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63" y="1343173"/>
            <a:ext cx="4361472" cy="3354978"/>
          </a:xfrm>
          <a:prstGeom prst="rect">
            <a:avLst/>
          </a:prstGeom>
        </p:spPr>
      </p:pic>
      <p:pic>
        <p:nvPicPr>
          <p:cNvPr id="10" name="Picture 9" descr="RCE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" y="858175"/>
            <a:ext cx="7391400" cy="414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766" y="33618"/>
            <a:ext cx="6733309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977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745</Words>
  <Application>Microsoft Macintosh PowerPoint</Application>
  <PresentationFormat>Custom</PresentationFormat>
  <Paragraphs>238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Tema di Office</vt:lpstr>
      <vt:lpstr>    11 Gennaio 2019, Bologna  Progetto Pilota  “Promuovere l’eccellenza nella Formazione post laurea”  Esperienza della scuola MEU di Genova: stesura di un Piano di studi per “competenze”   11 Gennaio 2019, Bologna Dr. Stefano Sartini (MECAU S. Martino Genova)</vt:lpstr>
      <vt:lpstr>Fasi del progetto  </vt:lpstr>
      <vt:lpstr>Il gruppo Tecnico</vt:lpstr>
      <vt:lpstr>Fasi del progetto: DEFINIZIONE DEL FRAMEWORK  </vt:lpstr>
      <vt:lpstr>Fasi del progetto: DEFINIZIONE DEL FRAMEWORK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 Bartalucci</dc:creator>
  <cp:lastModifiedBy>mio mio</cp:lastModifiedBy>
  <cp:revision>96</cp:revision>
  <dcterms:created xsi:type="dcterms:W3CDTF">2018-11-17T15:25:29Z</dcterms:created>
  <dcterms:modified xsi:type="dcterms:W3CDTF">2019-01-11T12:54:18Z</dcterms:modified>
</cp:coreProperties>
</file>